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Actor" panose="020B0604020202020204" charset="0"/>
      <p:regular r:id="rId22"/>
    </p:embeddedFont>
    <p:embeddedFont>
      <p:font typeface="Alex Brush" panose="020B0604020202020204" charset="0"/>
      <p:regular r:id="rId23"/>
    </p:embeddedFont>
    <p:embeddedFont>
      <p:font typeface="Gilda Display" panose="020B0604020202020204" charset="0"/>
      <p:regular r:id="rId24"/>
    </p:embeddedFont>
    <p:embeddedFont>
      <p:font typeface="Playfair Display" panose="00000500000000000000" pitchFamily="2" charset="0"/>
      <p:regular r:id="rId25"/>
      <p:bold r:id="rId26"/>
      <p:italic r:id="rId27"/>
      <p:boldItalic r:id="rId28"/>
    </p:embeddedFont>
    <p:embeddedFont>
      <p:font typeface="Roboto Mono" panose="00000009000000000000" pitchFamily="49"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41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hallah Champagne" userId="a8c5ea918d77e454" providerId="LiveId" clId="{0918A841-6F97-438A-B3F0-C8BA1AEE00A2}"/>
    <pc:docChg chg="undo custSel modSld">
      <pc:chgData name="Nahallah Champagne" userId="a8c5ea918d77e454" providerId="LiveId" clId="{0918A841-6F97-438A-B3F0-C8BA1AEE00A2}" dt="2024-11-27T16:14:21.467" v="35" actId="1076"/>
      <pc:docMkLst>
        <pc:docMk/>
      </pc:docMkLst>
      <pc:sldChg chg="modSp mod">
        <pc:chgData name="Nahallah Champagne" userId="a8c5ea918d77e454" providerId="LiveId" clId="{0918A841-6F97-438A-B3F0-C8BA1AEE00A2}" dt="2024-11-27T15:14:55.201" v="15" actId="1038"/>
        <pc:sldMkLst>
          <pc:docMk/>
          <pc:sldMk cId="0" sldId="267"/>
        </pc:sldMkLst>
        <pc:spChg chg="mod">
          <ac:chgData name="Nahallah Champagne" userId="a8c5ea918d77e454" providerId="LiveId" clId="{0918A841-6F97-438A-B3F0-C8BA1AEE00A2}" dt="2024-11-27T15:14:06.828" v="13" actId="20577"/>
          <ac:spMkLst>
            <pc:docMk/>
            <pc:sldMk cId="0" sldId="267"/>
            <ac:spMk id="361" creationId="{00000000-0000-0000-0000-000000000000}"/>
          </ac:spMkLst>
        </pc:spChg>
        <pc:picChg chg="mod">
          <ac:chgData name="Nahallah Champagne" userId="a8c5ea918d77e454" providerId="LiveId" clId="{0918A841-6F97-438A-B3F0-C8BA1AEE00A2}" dt="2024-11-27T15:14:55.201" v="15" actId="1038"/>
          <ac:picMkLst>
            <pc:docMk/>
            <pc:sldMk cId="0" sldId="267"/>
            <ac:picMk id="365" creationId="{00000000-0000-0000-0000-000000000000}"/>
          </ac:picMkLst>
        </pc:picChg>
      </pc:sldChg>
      <pc:sldChg chg="modSp mod">
        <pc:chgData name="Nahallah Champagne" userId="a8c5ea918d77e454" providerId="LiveId" clId="{0918A841-6F97-438A-B3F0-C8BA1AEE00A2}" dt="2024-11-27T16:14:21.467" v="35" actId="1076"/>
        <pc:sldMkLst>
          <pc:docMk/>
          <pc:sldMk cId="0" sldId="272"/>
        </pc:sldMkLst>
        <pc:spChg chg="mod">
          <ac:chgData name="Nahallah Champagne" userId="a8c5ea918d77e454" providerId="LiveId" clId="{0918A841-6F97-438A-B3F0-C8BA1AEE00A2}" dt="2024-11-27T16:14:21.467" v="35" actId="1076"/>
          <ac:spMkLst>
            <pc:docMk/>
            <pc:sldMk cId="0" sldId="272"/>
            <ac:spMk id="401"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30e7985d71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30e7985d7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16ea11079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16ea11079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316ea110796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316ea11079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316ea110796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316ea110796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16ea110796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16ea11079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16ea110796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16ea11079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16ea110796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16ea110796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316ea110796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316ea11079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173ff402a7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173ff402a7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316ea110796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316ea110796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30a63519ce_0_2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30a63519ce_0_2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30e7985d71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30e7985d7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30a63519ce_0_2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30a63519ce_0_2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313f847370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313f84737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16ea110796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16ea11079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316ea11079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316ea11079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16ea110796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16ea11079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16ea110796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16ea110796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18491a79b7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18491a79b7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68563" y="989875"/>
            <a:ext cx="5340300" cy="1517400"/>
          </a:xfrm>
          <a:prstGeom prst="rect">
            <a:avLst/>
          </a:prstGeom>
          <a:ln>
            <a:noFill/>
          </a:ln>
        </p:spPr>
        <p:txBody>
          <a:bodyPr spcFirstLastPara="1" wrap="square" lIns="91425" tIns="91425" rIns="91425" bIns="91425" anchor="b" anchorCtr="0">
            <a:noAutofit/>
          </a:bodyPr>
          <a:lstStyle>
            <a:lvl1pPr lvl="0">
              <a:spcBef>
                <a:spcPts val="0"/>
              </a:spcBef>
              <a:spcAft>
                <a:spcPts val="0"/>
              </a:spcAft>
              <a:buSzPts val="5200"/>
              <a:buNone/>
              <a:defRPr sz="3700">
                <a:solidFill>
                  <a:schemeClr val="accent1"/>
                </a:solidFill>
                <a:latin typeface="Gilda Display"/>
                <a:ea typeface="Gilda Display"/>
                <a:cs typeface="Gilda Display"/>
                <a:sym typeface="Gilda Display"/>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64125" y="3865275"/>
            <a:ext cx="4618200" cy="468900"/>
          </a:xfrm>
          <a:prstGeom prst="rect">
            <a:avLst/>
          </a:prstGeom>
          <a:solidFill>
            <a:schemeClr val="accent1"/>
          </a:solidFill>
          <a:ln w="9525" cap="flat" cmpd="sng">
            <a:solidFill>
              <a:srgbClr val="F6EEE8"/>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atin typeface="Actor"/>
                <a:ea typeface="Actor"/>
                <a:cs typeface="Actor"/>
                <a:sym typeface="Acto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pic>
        <p:nvPicPr>
          <p:cNvPr id="11" name="Google Shape;11;p2"/>
          <p:cNvPicPr preferRelativeResize="0"/>
          <p:nvPr/>
        </p:nvPicPr>
        <p:blipFill>
          <a:blip r:embed="rId2">
            <a:alphaModFix amt="28000"/>
          </a:blip>
          <a:stretch>
            <a:fillRect/>
          </a:stretch>
        </p:blipFill>
        <p:spPr>
          <a:xfrm>
            <a:off x="248375" y="-367850"/>
            <a:ext cx="2782898" cy="3366451"/>
          </a:xfrm>
          <a:prstGeom prst="rect">
            <a:avLst/>
          </a:prstGeom>
          <a:noFill/>
          <a:ln>
            <a:noFill/>
          </a:ln>
        </p:spPr>
      </p:pic>
      <p:sp>
        <p:nvSpPr>
          <p:cNvPr id="12" name="Google Shape;12;p2"/>
          <p:cNvSpPr/>
          <p:nvPr/>
        </p:nvSpPr>
        <p:spPr>
          <a:xfrm>
            <a:off x="6062675" y="1972475"/>
            <a:ext cx="3138600" cy="5272200"/>
          </a:xfrm>
          <a:prstGeom prst="round2SameRect">
            <a:avLst>
              <a:gd name="adj1" fmla="val 50000"/>
              <a:gd name="adj2" fmla="val 0"/>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2"/>
          <p:cNvPicPr preferRelativeResize="0"/>
          <p:nvPr/>
        </p:nvPicPr>
        <p:blipFill>
          <a:blip r:embed="rId2">
            <a:alphaModFix amt="28000"/>
          </a:blip>
          <a:stretch>
            <a:fillRect/>
          </a:stretch>
        </p:blipFill>
        <p:spPr>
          <a:xfrm>
            <a:off x="7117899" y="852825"/>
            <a:ext cx="1848726" cy="2236385"/>
          </a:xfrm>
          <a:prstGeom prst="rect">
            <a:avLst/>
          </a:prstGeom>
          <a:noFill/>
          <a:ln>
            <a:noFill/>
          </a:ln>
        </p:spPr>
      </p:pic>
      <p:sp>
        <p:nvSpPr>
          <p:cNvPr id="14" name="Google Shape;14;p2"/>
          <p:cNvSpPr/>
          <p:nvPr/>
        </p:nvSpPr>
        <p:spPr>
          <a:xfrm>
            <a:off x="6329425" y="1870175"/>
            <a:ext cx="3138600" cy="5272200"/>
          </a:xfrm>
          <a:prstGeom prst="round2SameRect">
            <a:avLst>
              <a:gd name="adj1" fmla="val 50000"/>
              <a:gd name="adj2" fmla="val 0"/>
            </a:avLst>
          </a:prstGeom>
          <a:noFill/>
          <a:ln w="19050"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p:cNvPicPr preferRelativeResize="0"/>
          <p:nvPr/>
        </p:nvPicPr>
        <p:blipFill>
          <a:blip r:embed="rId3">
            <a:alphaModFix/>
          </a:blip>
          <a:stretch>
            <a:fillRect/>
          </a:stretch>
        </p:blipFill>
        <p:spPr>
          <a:xfrm rot="-27">
            <a:off x="6614404" y="2876501"/>
            <a:ext cx="1272993" cy="1324047"/>
          </a:xfrm>
          <a:prstGeom prst="rect">
            <a:avLst/>
          </a:prstGeom>
          <a:noFill/>
          <a:ln>
            <a:noFill/>
          </a:ln>
        </p:spPr>
      </p:pic>
      <p:pic>
        <p:nvPicPr>
          <p:cNvPr id="16" name="Google Shape;16;p2"/>
          <p:cNvPicPr preferRelativeResize="0"/>
          <p:nvPr/>
        </p:nvPicPr>
        <p:blipFill>
          <a:blip r:embed="rId4">
            <a:alphaModFix/>
          </a:blip>
          <a:stretch>
            <a:fillRect/>
          </a:stretch>
        </p:blipFill>
        <p:spPr>
          <a:xfrm>
            <a:off x="6463162" y="949575"/>
            <a:ext cx="2337624" cy="385460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62"/>
        <p:cNvGrpSpPr/>
        <p:nvPr/>
      </p:nvGrpSpPr>
      <p:grpSpPr>
        <a:xfrm>
          <a:off x="0" y="0"/>
          <a:ext cx="0" cy="0"/>
          <a:chOff x="0" y="0"/>
          <a:chExt cx="0" cy="0"/>
        </a:xfrm>
      </p:grpSpPr>
      <p:sp>
        <p:nvSpPr>
          <p:cNvPr id="63" name="Google Shape;63;p11"/>
          <p:cNvSpPr txBox="1">
            <a:spLocks noGrp="1"/>
          </p:cNvSpPr>
          <p:nvPr>
            <p:ph type="title" hasCustomPrompt="1"/>
          </p:nvPr>
        </p:nvSpPr>
        <p:spPr>
          <a:xfrm>
            <a:off x="2426850" y="1380375"/>
            <a:ext cx="4290300" cy="16188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12000"/>
              <a:buNone/>
              <a:defRPr sz="10000">
                <a:solidFill>
                  <a:schemeClr val="accent1"/>
                </a:solidFill>
                <a:latin typeface="Alex Brush"/>
                <a:ea typeface="Alex Brush"/>
                <a:cs typeface="Alex Brush"/>
                <a:sym typeface="Alex Brush"/>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4" name="Google Shape;64;p11"/>
          <p:cNvSpPr txBox="1">
            <a:spLocks noGrp="1"/>
          </p:cNvSpPr>
          <p:nvPr>
            <p:ph type="body" idx="1"/>
          </p:nvPr>
        </p:nvSpPr>
        <p:spPr>
          <a:xfrm>
            <a:off x="2426850" y="3081725"/>
            <a:ext cx="4290300" cy="485400"/>
          </a:xfrm>
          <a:prstGeom prst="rect">
            <a:avLst/>
          </a:prstGeom>
          <a:solidFill>
            <a:schemeClr val="accent1"/>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marL="457200" marR="38100" lvl="0" indent="-317500" algn="ctr">
              <a:lnSpc>
                <a:spcPct val="128571"/>
              </a:lnSpc>
              <a:spcBef>
                <a:spcPts val="0"/>
              </a:spcBef>
              <a:spcAft>
                <a:spcPts val="0"/>
              </a:spcAft>
              <a:buSzPts val="1400"/>
              <a:buChar char="●"/>
              <a:defRPr sz="1600">
                <a:solidFill>
                  <a:schemeClr val="dk1"/>
                </a:solidFill>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5" name="Google Shape;65;p11"/>
          <p:cNvSpPr/>
          <p:nvPr/>
        </p:nvSpPr>
        <p:spPr>
          <a:xfrm flipH="1">
            <a:off x="-1977568" y="777022"/>
            <a:ext cx="3948600" cy="3948900"/>
          </a:xfrm>
          <a:prstGeom prst="pie">
            <a:avLst>
              <a:gd name="adj1" fmla="val 5381710"/>
              <a:gd name="adj2" fmla="val 1620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flipH="1">
            <a:off x="-2169073" y="417578"/>
            <a:ext cx="3948600" cy="3948900"/>
          </a:xfrm>
          <a:prstGeom prst="pie">
            <a:avLst>
              <a:gd name="adj1" fmla="val 5381710"/>
              <a:gd name="adj2" fmla="val 16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 name="Google Shape;67;p11"/>
          <p:cNvPicPr preferRelativeResize="0"/>
          <p:nvPr/>
        </p:nvPicPr>
        <p:blipFill>
          <a:blip r:embed="rId2">
            <a:alphaModFix/>
          </a:blip>
          <a:stretch>
            <a:fillRect/>
          </a:stretch>
        </p:blipFill>
        <p:spPr>
          <a:xfrm>
            <a:off x="-287600" y="2037474"/>
            <a:ext cx="2431737" cy="4009825"/>
          </a:xfrm>
          <a:prstGeom prst="rect">
            <a:avLst/>
          </a:prstGeom>
          <a:noFill/>
          <a:ln>
            <a:noFill/>
          </a:ln>
        </p:spPr>
      </p:pic>
      <p:pic>
        <p:nvPicPr>
          <p:cNvPr id="68" name="Google Shape;68;p11"/>
          <p:cNvPicPr preferRelativeResize="0"/>
          <p:nvPr/>
        </p:nvPicPr>
        <p:blipFill>
          <a:blip r:embed="rId3">
            <a:alphaModFix amt="34000"/>
          </a:blip>
          <a:stretch>
            <a:fillRect/>
          </a:stretch>
        </p:blipFill>
        <p:spPr>
          <a:xfrm>
            <a:off x="7359008" y="268600"/>
            <a:ext cx="2620590" cy="3170099"/>
          </a:xfrm>
          <a:prstGeom prst="rect">
            <a:avLst/>
          </a:prstGeom>
          <a:noFill/>
          <a:ln>
            <a:noFill/>
          </a:ln>
        </p:spPr>
      </p:pic>
      <p:pic>
        <p:nvPicPr>
          <p:cNvPr id="69" name="Google Shape;69;p11"/>
          <p:cNvPicPr preferRelativeResize="0"/>
          <p:nvPr/>
        </p:nvPicPr>
        <p:blipFill>
          <a:blip r:embed="rId4">
            <a:alphaModFix/>
          </a:blip>
          <a:stretch>
            <a:fillRect/>
          </a:stretch>
        </p:blipFill>
        <p:spPr>
          <a:xfrm>
            <a:off x="7116975" y="2899150"/>
            <a:ext cx="1643500" cy="1709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accent1"/>
        </a:solidFill>
        <a:effectLst/>
      </p:bgPr>
    </p:bg>
    <p:spTree>
      <p:nvGrpSpPr>
        <p:cNvPr id="1" name="Shape 71"/>
        <p:cNvGrpSpPr/>
        <p:nvPr/>
      </p:nvGrpSpPr>
      <p:grpSpPr>
        <a:xfrm>
          <a:off x="0" y="0"/>
          <a:ext cx="0" cy="0"/>
          <a:chOff x="0" y="0"/>
          <a:chExt cx="0" cy="0"/>
        </a:xfrm>
      </p:grpSpPr>
      <p:sp>
        <p:nvSpPr>
          <p:cNvPr id="72" name="Google Shape;72;p13"/>
          <p:cNvSpPr txBox="1">
            <a:spLocks noGrp="1"/>
          </p:cNvSpPr>
          <p:nvPr>
            <p:ph type="subTitle" idx="1"/>
          </p:nvPr>
        </p:nvSpPr>
        <p:spPr>
          <a:xfrm>
            <a:off x="2086451" y="3075150"/>
            <a:ext cx="24948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73" name="Google Shape;73;p13"/>
          <p:cNvSpPr txBox="1">
            <a:spLocks noGrp="1"/>
          </p:cNvSpPr>
          <p:nvPr>
            <p:ph type="subTitle" idx="2"/>
          </p:nvPr>
        </p:nvSpPr>
        <p:spPr>
          <a:xfrm>
            <a:off x="5534176" y="1712850"/>
            <a:ext cx="24948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74" name="Google Shape;74;p13"/>
          <p:cNvSpPr txBox="1">
            <a:spLocks noGrp="1"/>
          </p:cNvSpPr>
          <p:nvPr>
            <p:ph type="subTitle" idx="3"/>
          </p:nvPr>
        </p:nvSpPr>
        <p:spPr>
          <a:xfrm>
            <a:off x="5534176" y="3074400"/>
            <a:ext cx="24948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75" name="Google Shape;75;p13"/>
          <p:cNvSpPr txBox="1">
            <a:spLocks noGrp="1"/>
          </p:cNvSpPr>
          <p:nvPr>
            <p:ph type="title" hasCustomPrompt="1"/>
          </p:nvPr>
        </p:nvSpPr>
        <p:spPr>
          <a:xfrm>
            <a:off x="1070100" y="3076050"/>
            <a:ext cx="890100" cy="920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Font typeface="Alex Brush"/>
              <a:buNone/>
              <a:defRPr>
                <a:latin typeface="Alex Brush"/>
                <a:ea typeface="Alex Brush"/>
                <a:cs typeface="Alex Brush"/>
                <a:sym typeface="Alex Brush"/>
              </a:defRPr>
            </a:lvl1pPr>
            <a:lvl2pPr lvl="1" algn="ctr" rtl="0">
              <a:spcBef>
                <a:spcPts val="0"/>
              </a:spcBef>
              <a:spcAft>
                <a:spcPts val="0"/>
              </a:spcAft>
              <a:buSzPts val="12000"/>
              <a:buFont typeface="Alex Brush"/>
              <a:buNone/>
              <a:defRPr sz="12000">
                <a:latin typeface="Alex Brush"/>
                <a:ea typeface="Alex Brush"/>
                <a:cs typeface="Alex Brush"/>
                <a:sym typeface="Alex Brush"/>
              </a:defRPr>
            </a:lvl2pPr>
            <a:lvl3pPr lvl="2" algn="ctr" rtl="0">
              <a:spcBef>
                <a:spcPts val="0"/>
              </a:spcBef>
              <a:spcAft>
                <a:spcPts val="0"/>
              </a:spcAft>
              <a:buSzPts val="12000"/>
              <a:buFont typeface="Alex Brush"/>
              <a:buNone/>
              <a:defRPr sz="12000">
                <a:latin typeface="Alex Brush"/>
                <a:ea typeface="Alex Brush"/>
                <a:cs typeface="Alex Brush"/>
                <a:sym typeface="Alex Brush"/>
              </a:defRPr>
            </a:lvl3pPr>
            <a:lvl4pPr lvl="3" algn="ctr" rtl="0">
              <a:spcBef>
                <a:spcPts val="0"/>
              </a:spcBef>
              <a:spcAft>
                <a:spcPts val="0"/>
              </a:spcAft>
              <a:buSzPts val="12000"/>
              <a:buFont typeface="Alex Brush"/>
              <a:buNone/>
              <a:defRPr sz="12000">
                <a:latin typeface="Alex Brush"/>
                <a:ea typeface="Alex Brush"/>
                <a:cs typeface="Alex Brush"/>
                <a:sym typeface="Alex Brush"/>
              </a:defRPr>
            </a:lvl4pPr>
            <a:lvl5pPr lvl="4" algn="ctr" rtl="0">
              <a:spcBef>
                <a:spcPts val="0"/>
              </a:spcBef>
              <a:spcAft>
                <a:spcPts val="0"/>
              </a:spcAft>
              <a:buSzPts val="12000"/>
              <a:buFont typeface="Alex Brush"/>
              <a:buNone/>
              <a:defRPr sz="12000">
                <a:latin typeface="Alex Brush"/>
                <a:ea typeface="Alex Brush"/>
                <a:cs typeface="Alex Brush"/>
                <a:sym typeface="Alex Brush"/>
              </a:defRPr>
            </a:lvl5pPr>
            <a:lvl6pPr lvl="5" algn="ctr" rtl="0">
              <a:spcBef>
                <a:spcPts val="0"/>
              </a:spcBef>
              <a:spcAft>
                <a:spcPts val="0"/>
              </a:spcAft>
              <a:buSzPts val="12000"/>
              <a:buFont typeface="Alex Brush"/>
              <a:buNone/>
              <a:defRPr sz="12000">
                <a:latin typeface="Alex Brush"/>
                <a:ea typeface="Alex Brush"/>
                <a:cs typeface="Alex Brush"/>
                <a:sym typeface="Alex Brush"/>
              </a:defRPr>
            </a:lvl6pPr>
            <a:lvl7pPr lvl="6" algn="ctr" rtl="0">
              <a:spcBef>
                <a:spcPts val="0"/>
              </a:spcBef>
              <a:spcAft>
                <a:spcPts val="0"/>
              </a:spcAft>
              <a:buSzPts val="12000"/>
              <a:buFont typeface="Alex Brush"/>
              <a:buNone/>
              <a:defRPr sz="12000">
                <a:latin typeface="Alex Brush"/>
                <a:ea typeface="Alex Brush"/>
                <a:cs typeface="Alex Brush"/>
                <a:sym typeface="Alex Brush"/>
              </a:defRPr>
            </a:lvl7pPr>
            <a:lvl8pPr lvl="7" algn="ctr" rtl="0">
              <a:spcBef>
                <a:spcPts val="0"/>
              </a:spcBef>
              <a:spcAft>
                <a:spcPts val="0"/>
              </a:spcAft>
              <a:buSzPts val="12000"/>
              <a:buFont typeface="Alex Brush"/>
              <a:buNone/>
              <a:defRPr sz="12000">
                <a:latin typeface="Alex Brush"/>
                <a:ea typeface="Alex Brush"/>
                <a:cs typeface="Alex Brush"/>
                <a:sym typeface="Alex Brush"/>
              </a:defRPr>
            </a:lvl8pPr>
            <a:lvl9pPr lvl="8" algn="ctr" rtl="0">
              <a:spcBef>
                <a:spcPts val="0"/>
              </a:spcBef>
              <a:spcAft>
                <a:spcPts val="0"/>
              </a:spcAft>
              <a:buSzPts val="12000"/>
              <a:buFont typeface="Alex Brush"/>
              <a:buNone/>
              <a:defRPr sz="12000">
                <a:latin typeface="Alex Brush"/>
                <a:ea typeface="Alex Brush"/>
                <a:cs typeface="Alex Brush"/>
                <a:sym typeface="Alex Brush"/>
              </a:defRPr>
            </a:lvl9pPr>
          </a:lstStyle>
          <a:p>
            <a:r>
              <a:t>xx%</a:t>
            </a:r>
          </a:p>
        </p:txBody>
      </p:sp>
      <p:sp>
        <p:nvSpPr>
          <p:cNvPr id="76" name="Google Shape;76;p13"/>
          <p:cNvSpPr txBox="1">
            <a:spLocks noGrp="1"/>
          </p:cNvSpPr>
          <p:nvPr>
            <p:ph type="subTitle" idx="4"/>
          </p:nvPr>
        </p:nvSpPr>
        <p:spPr>
          <a:xfrm>
            <a:off x="2086451" y="2097600"/>
            <a:ext cx="24948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dk1"/>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77" name="Google Shape;77;p13"/>
          <p:cNvSpPr txBox="1">
            <a:spLocks noGrp="1"/>
          </p:cNvSpPr>
          <p:nvPr>
            <p:ph type="subTitle" idx="5"/>
          </p:nvPr>
        </p:nvSpPr>
        <p:spPr>
          <a:xfrm>
            <a:off x="5534176" y="2097600"/>
            <a:ext cx="24948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 name="Google Shape;78;p13"/>
          <p:cNvSpPr txBox="1">
            <a:spLocks noGrp="1"/>
          </p:cNvSpPr>
          <p:nvPr>
            <p:ph type="subTitle" idx="6"/>
          </p:nvPr>
        </p:nvSpPr>
        <p:spPr>
          <a:xfrm>
            <a:off x="2086451" y="3459900"/>
            <a:ext cx="24948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9" name="Google Shape;79;p13"/>
          <p:cNvSpPr txBox="1">
            <a:spLocks noGrp="1"/>
          </p:cNvSpPr>
          <p:nvPr>
            <p:ph type="subTitle" idx="7"/>
          </p:nvPr>
        </p:nvSpPr>
        <p:spPr>
          <a:xfrm>
            <a:off x="5534176" y="3459900"/>
            <a:ext cx="24948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accent3"/>
              </a:buClr>
              <a:buSzPts val="1400"/>
              <a:buNone/>
              <a:defRPr sz="1400">
                <a:solidFill>
                  <a:schemeClr val="dk1"/>
                </a:solidFill>
              </a:defRPr>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80" name="Google Shape;80;p13"/>
          <p:cNvSpPr txBox="1">
            <a:spLocks noGrp="1"/>
          </p:cNvSpPr>
          <p:nvPr>
            <p:ph type="title" idx="8"/>
          </p:nvPr>
        </p:nvSpPr>
        <p:spPr>
          <a:xfrm>
            <a:off x="717750" y="539500"/>
            <a:ext cx="7708500" cy="669900"/>
          </a:xfrm>
          <a:prstGeom prst="rect">
            <a:avLst/>
          </a:prstGeom>
          <a:solidFill>
            <a:schemeClr val="dk2"/>
          </a:solidFill>
          <a:ln w="9525" cap="flat" cmpd="sng">
            <a:solidFill>
              <a:schemeClr val="accent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81" name="Google Shape;81;p13"/>
          <p:cNvPicPr preferRelativeResize="0"/>
          <p:nvPr/>
        </p:nvPicPr>
        <p:blipFill>
          <a:blip r:embed="rId2">
            <a:alphaModFix/>
          </a:blip>
          <a:stretch>
            <a:fillRect/>
          </a:stretch>
        </p:blipFill>
        <p:spPr>
          <a:xfrm>
            <a:off x="-134950" y="3799775"/>
            <a:ext cx="1617726" cy="1466799"/>
          </a:xfrm>
          <a:prstGeom prst="rect">
            <a:avLst/>
          </a:prstGeom>
          <a:noFill/>
          <a:ln>
            <a:noFill/>
          </a:ln>
          <a:effectLst>
            <a:outerShdw blurRad="57150" dist="19050" dir="5400000" algn="bl" rotWithShape="0">
              <a:srgbClr val="000000">
                <a:alpha val="50000"/>
              </a:srgbClr>
            </a:outerShdw>
          </a:effectLst>
        </p:spPr>
      </p:pic>
      <p:pic>
        <p:nvPicPr>
          <p:cNvPr id="82" name="Google Shape;82;p13"/>
          <p:cNvPicPr preferRelativeResize="0"/>
          <p:nvPr/>
        </p:nvPicPr>
        <p:blipFill>
          <a:blip r:embed="rId3">
            <a:alphaModFix/>
          </a:blip>
          <a:stretch>
            <a:fillRect/>
          </a:stretch>
        </p:blipFill>
        <p:spPr>
          <a:xfrm>
            <a:off x="782457" y="4350450"/>
            <a:ext cx="1102492" cy="762399"/>
          </a:xfrm>
          <a:prstGeom prst="rect">
            <a:avLst/>
          </a:prstGeom>
          <a:noFill/>
          <a:ln>
            <a:noFill/>
          </a:ln>
          <a:effectLst>
            <a:outerShdw blurRad="57150" dist="19050" dir="5400000" algn="bl" rotWithShape="0">
              <a:srgbClr val="000000">
                <a:alpha val="50000"/>
              </a:srgbClr>
            </a:outerShdw>
          </a:effectLst>
        </p:spPr>
      </p:pic>
      <p:sp>
        <p:nvSpPr>
          <p:cNvPr id="83" name="Google Shape;83;p13"/>
          <p:cNvSpPr/>
          <p:nvPr/>
        </p:nvSpPr>
        <p:spPr>
          <a:xfrm>
            <a:off x="8299525" y="3799775"/>
            <a:ext cx="1617600" cy="1617600"/>
          </a:xfrm>
          <a:prstGeom prst="pie">
            <a:avLst>
              <a:gd name="adj1" fmla="val 5381710"/>
              <a:gd name="adj2" fmla="val 16200000"/>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a:off x="8377975" y="3639950"/>
            <a:ext cx="1617600" cy="1617600"/>
          </a:xfrm>
          <a:prstGeom prst="pie">
            <a:avLst>
              <a:gd name="adj1" fmla="val 5381710"/>
              <a:gd name="adj2" fmla="val 1620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3"/>
          <p:cNvPicPr preferRelativeResize="0"/>
          <p:nvPr/>
        </p:nvPicPr>
        <p:blipFill>
          <a:blip r:embed="rId4">
            <a:alphaModFix amt="38000"/>
          </a:blip>
          <a:stretch>
            <a:fillRect/>
          </a:stretch>
        </p:blipFill>
        <p:spPr>
          <a:xfrm>
            <a:off x="8124944" y="4322226"/>
            <a:ext cx="611666" cy="572700"/>
          </a:xfrm>
          <a:prstGeom prst="rect">
            <a:avLst/>
          </a:prstGeom>
          <a:noFill/>
          <a:ln>
            <a:noFill/>
          </a:ln>
        </p:spPr>
      </p:pic>
      <p:sp>
        <p:nvSpPr>
          <p:cNvPr id="86" name="Google Shape;86;p13"/>
          <p:cNvSpPr txBox="1">
            <a:spLocks noGrp="1"/>
          </p:cNvSpPr>
          <p:nvPr>
            <p:ph type="title" idx="9" hasCustomPrompt="1"/>
          </p:nvPr>
        </p:nvSpPr>
        <p:spPr>
          <a:xfrm>
            <a:off x="1070100" y="1725450"/>
            <a:ext cx="891600" cy="920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Font typeface="Alex Brush"/>
              <a:buNone/>
              <a:defRPr>
                <a:latin typeface="Alex Brush"/>
                <a:ea typeface="Alex Brush"/>
                <a:cs typeface="Alex Brush"/>
                <a:sym typeface="Alex Brush"/>
              </a:defRPr>
            </a:lvl1pPr>
            <a:lvl2pPr lvl="1" algn="ctr" rtl="0">
              <a:spcBef>
                <a:spcPts val="0"/>
              </a:spcBef>
              <a:spcAft>
                <a:spcPts val="0"/>
              </a:spcAft>
              <a:buSzPts val="12000"/>
              <a:buFont typeface="Alex Brush"/>
              <a:buNone/>
              <a:defRPr sz="12000">
                <a:latin typeface="Alex Brush"/>
                <a:ea typeface="Alex Brush"/>
                <a:cs typeface="Alex Brush"/>
                <a:sym typeface="Alex Brush"/>
              </a:defRPr>
            </a:lvl2pPr>
            <a:lvl3pPr lvl="2" algn="ctr" rtl="0">
              <a:spcBef>
                <a:spcPts val="0"/>
              </a:spcBef>
              <a:spcAft>
                <a:spcPts val="0"/>
              </a:spcAft>
              <a:buSzPts val="12000"/>
              <a:buFont typeface="Alex Brush"/>
              <a:buNone/>
              <a:defRPr sz="12000">
                <a:latin typeface="Alex Brush"/>
                <a:ea typeface="Alex Brush"/>
                <a:cs typeface="Alex Brush"/>
                <a:sym typeface="Alex Brush"/>
              </a:defRPr>
            </a:lvl3pPr>
            <a:lvl4pPr lvl="3" algn="ctr" rtl="0">
              <a:spcBef>
                <a:spcPts val="0"/>
              </a:spcBef>
              <a:spcAft>
                <a:spcPts val="0"/>
              </a:spcAft>
              <a:buSzPts val="12000"/>
              <a:buFont typeface="Alex Brush"/>
              <a:buNone/>
              <a:defRPr sz="12000">
                <a:latin typeface="Alex Brush"/>
                <a:ea typeface="Alex Brush"/>
                <a:cs typeface="Alex Brush"/>
                <a:sym typeface="Alex Brush"/>
              </a:defRPr>
            </a:lvl4pPr>
            <a:lvl5pPr lvl="4" algn="ctr" rtl="0">
              <a:spcBef>
                <a:spcPts val="0"/>
              </a:spcBef>
              <a:spcAft>
                <a:spcPts val="0"/>
              </a:spcAft>
              <a:buSzPts val="12000"/>
              <a:buFont typeface="Alex Brush"/>
              <a:buNone/>
              <a:defRPr sz="12000">
                <a:latin typeface="Alex Brush"/>
                <a:ea typeface="Alex Brush"/>
                <a:cs typeface="Alex Brush"/>
                <a:sym typeface="Alex Brush"/>
              </a:defRPr>
            </a:lvl5pPr>
            <a:lvl6pPr lvl="5" algn="ctr" rtl="0">
              <a:spcBef>
                <a:spcPts val="0"/>
              </a:spcBef>
              <a:spcAft>
                <a:spcPts val="0"/>
              </a:spcAft>
              <a:buSzPts val="12000"/>
              <a:buFont typeface="Alex Brush"/>
              <a:buNone/>
              <a:defRPr sz="12000">
                <a:latin typeface="Alex Brush"/>
                <a:ea typeface="Alex Brush"/>
                <a:cs typeface="Alex Brush"/>
                <a:sym typeface="Alex Brush"/>
              </a:defRPr>
            </a:lvl6pPr>
            <a:lvl7pPr lvl="6" algn="ctr" rtl="0">
              <a:spcBef>
                <a:spcPts val="0"/>
              </a:spcBef>
              <a:spcAft>
                <a:spcPts val="0"/>
              </a:spcAft>
              <a:buSzPts val="12000"/>
              <a:buFont typeface="Alex Brush"/>
              <a:buNone/>
              <a:defRPr sz="12000">
                <a:latin typeface="Alex Brush"/>
                <a:ea typeface="Alex Brush"/>
                <a:cs typeface="Alex Brush"/>
                <a:sym typeface="Alex Brush"/>
              </a:defRPr>
            </a:lvl7pPr>
            <a:lvl8pPr lvl="7" algn="ctr" rtl="0">
              <a:spcBef>
                <a:spcPts val="0"/>
              </a:spcBef>
              <a:spcAft>
                <a:spcPts val="0"/>
              </a:spcAft>
              <a:buSzPts val="12000"/>
              <a:buFont typeface="Alex Brush"/>
              <a:buNone/>
              <a:defRPr sz="12000">
                <a:latin typeface="Alex Brush"/>
                <a:ea typeface="Alex Brush"/>
                <a:cs typeface="Alex Brush"/>
                <a:sym typeface="Alex Brush"/>
              </a:defRPr>
            </a:lvl8pPr>
            <a:lvl9pPr lvl="8" algn="ctr" rtl="0">
              <a:spcBef>
                <a:spcPts val="0"/>
              </a:spcBef>
              <a:spcAft>
                <a:spcPts val="0"/>
              </a:spcAft>
              <a:buSzPts val="12000"/>
              <a:buFont typeface="Alex Brush"/>
              <a:buNone/>
              <a:defRPr sz="12000">
                <a:latin typeface="Alex Brush"/>
                <a:ea typeface="Alex Brush"/>
                <a:cs typeface="Alex Brush"/>
                <a:sym typeface="Alex Brush"/>
              </a:defRPr>
            </a:lvl9pPr>
          </a:lstStyle>
          <a:p>
            <a:r>
              <a:t>xx%</a:t>
            </a:r>
          </a:p>
        </p:txBody>
      </p:sp>
      <p:sp>
        <p:nvSpPr>
          <p:cNvPr id="87" name="Google Shape;87;p13"/>
          <p:cNvSpPr txBox="1">
            <a:spLocks noGrp="1"/>
          </p:cNvSpPr>
          <p:nvPr>
            <p:ph type="title" idx="13" hasCustomPrompt="1"/>
          </p:nvPr>
        </p:nvSpPr>
        <p:spPr>
          <a:xfrm>
            <a:off x="4523225" y="1725450"/>
            <a:ext cx="890100" cy="920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Font typeface="Alex Brush"/>
              <a:buNone/>
              <a:defRPr>
                <a:latin typeface="Alex Brush"/>
                <a:ea typeface="Alex Brush"/>
                <a:cs typeface="Alex Brush"/>
                <a:sym typeface="Alex Brush"/>
              </a:defRPr>
            </a:lvl1pPr>
            <a:lvl2pPr lvl="1" algn="ctr" rtl="0">
              <a:spcBef>
                <a:spcPts val="0"/>
              </a:spcBef>
              <a:spcAft>
                <a:spcPts val="0"/>
              </a:spcAft>
              <a:buSzPts val="12000"/>
              <a:buFont typeface="Alex Brush"/>
              <a:buNone/>
              <a:defRPr sz="12000">
                <a:latin typeface="Alex Brush"/>
                <a:ea typeface="Alex Brush"/>
                <a:cs typeface="Alex Brush"/>
                <a:sym typeface="Alex Brush"/>
              </a:defRPr>
            </a:lvl2pPr>
            <a:lvl3pPr lvl="2" algn="ctr" rtl="0">
              <a:spcBef>
                <a:spcPts val="0"/>
              </a:spcBef>
              <a:spcAft>
                <a:spcPts val="0"/>
              </a:spcAft>
              <a:buSzPts val="12000"/>
              <a:buFont typeface="Alex Brush"/>
              <a:buNone/>
              <a:defRPr sz="12000">
                <a:latin typeface="Alex Brush"/>
                <a:ea typeface="Alex Brush"/>
                <a:cs typeface="Alex Brush"/>
                <a:sym typeface="Alex Brush"/>
              </a:defRPr>
            </a:lvl3pPr>
            <a:lvl4pPr lvl="3" algn="ctr" rtl="0">
              <a:spcBef>
                <a:spcPts val="0"/>
              </a:spcBef>
              <a:spcAft>
                <a:spcPts val="0"/>
              </a:spcAft>
              <a:buSzPts val="12000"/>
              <a:buFont typeface="Alex Brush"/>
              <a:buNone/>
              <a:defRPr sz="12000">
                <a:latin typeface="Alex Brush"/>
                <a:ea typeface="Alex Brush"/>
                <a:cs typeface="Alex Brush"/>
                <a:sym typeface="Alex Brush"/>
              </a:defRPr>
            </a:lvl4pPr>
            <a:lvl5pPr lvl="4" algn="ctr" rtl="0">
              <a:spcBef>
                <a:spcPts val="0"/>
              </a:spcBef>
              <a:spcAft>
                <a:spcPts val="0"/>
              </a:spcAft>
              <a:buSzPts val="12000"/>
              <a:buFont typeface="Alex Brush"/>
              <a:buNone/>
              <a:defRPr sz="12000">
                <a:latin typeface="Alex Brush"/>
                <a:ea typeface="Alex Brush"/>
                <a:cs typeface="Alex Brush"/>
                <a:sym typeface="Alex Brush"/>
              </a:defRPr>
            </a:lvl5pPr>
            <a:lvl6pPr lvl="5" algn="ctr" rtl="0">
              <a:spcBef>
                <a:spcPts val="0"/>
              </a:spcBef>
              <a:spcAft>
                <a:spcPts val="0"/>
              </a:spcAft>
              <a:buSzPts val="12000"/>
              <a:buFont typeface="Alex Brush"/>
              <a:buNone/>
              <a:defRPr sz="12000">
                <a:latin typeface="Alex Brush"/>
                <a:ea typeface="Alex Brush"/>
                <a:cs typeface="Alex Brush"/>
                <a:sym typeface="Alex Brush"/>
              </a:defRPr>
            </a:lvl6pPr>
            <a:lvl7pPr lvl="6" algn="ctr" rtl="0">
              <a:spcBef>
                <a:spcPts val="0"/>
              </a:spcBef>
              <a:spcAft>
                <a:spcPts val="0"/>
              </a:spcAft>
              <a:buSzPts val="12000"/>
              <a:buFont typeface="Alex Brush"/>
              <a:buNone/>
              <a:defRPr sz="12000">
                <a:latin typeface="Alex Brush"/>
                <a:ea typeface="Alex Brush"/>
                <a:cs typeface="Alex Brush"/>
                <a:sym typeface="Alex Brush"/>
              </a:defRPr>
            </a:lvl7pPr>
            <a:lvl8pPr lvl="7" algn="ctr" rtl="0">
              <a:spcBef>
                <a:spcPts val="0"/>
              </a:spcBef>
              <a:spcAft>
                <a:spcPts val="0"/>
              </a:spcAft>
              <a:buSzPts val="12000"/>
              <a:buFont typeface="Alex Brush"/>
              <a:buNone/>
              <a:defRPr sz="12000">
                <a:latin typeface="Alex Brush"/>
                <a:ea typeface="Alex Brush"/>
                <a:cs typeface="Alex Brush"/>
                <a:sym typeface="Alex Brush"/>
              </a:defRPr>
            </a:lvl8pPr>
            <a:lvl9pPr lvl="8" algn="ctr" rtl="0">
              <a:spcBef>
                <a:spcPts val="0"/>
              </a:spcBef>
              <a:spcAft>
                <a:spcPts val="0"/>
              </a:spcAft>
              <a:buSzPts val="12000"/>
              <a:buFont typeface="Alex Brush"/>
              <a:buNone/>
              <a:defRPr sz="12000">
                <a:latin typeface="Alex Brush"/>
                <a:ea typeface="Alex Brush"/>
                <a:cs typeface="Alex Brush"/>
                <a:sym typeface="Alex Brush"/>
              </a:defRPr>
            </a:lvl9pPr>
          </a:lstStyle>
          <a:p>
            <a:r>
              <a:t>xx%</a:t>
            </a:r>
          </a:p>
        </p:txBody>
      </p:sp>
      <p:sp>
        <p:nvSpPr>
          <p:cNvPr id="88" name="Google Shape;88;p13"/>
          <p:cNvSpPr txBox="1">
            <a:spLocks noGrp="1"/>
          </p:cNvSpPr>
          <p:nvPr>
            <p:ph type="title" idx="14" hasCustomPrompt="1"/>
          </p:nvPr>
        </p:nvSpPr>
        <p:spPr>
          <a:xfrm>
            <a:off x="4521700" y="3076050"/>
            <a:ext cx="890100" cy="920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500"/>
              <a:buFont typeface="Alex Brush"/>
              <a:buNone/>
              <a:defRPr>
                <a:latin typeface="Alex Brush"/>
                <a:ea typeface="Alex Brush"/>
                <a:cs typeface="Alex Brush"/>
                <a:sym typeface="Alex Brush"/>
              </a:defRPr>
            </a:lvl1pPr>
            <a:lvl2pPr lvl="1" algn="ctr" rtl="0">
              <a:spcBef>
                <a:spcPts val="0"/>
              </a:spcBef>
              <a:spcAft>
                <a:spcPts val="0"/>
              </a:spcAft>
              <a:buSzPts val="12000"/>
              <a:buFont typeface="Alex Brush"/>
              <a:buNone/>
              <a:defRPr sz="12000">
                <a:latin typeface="Alex Brush"/>
                <a:ea typeface="Alex Brush"/>
                <a:cs typeface="Alex Brush"/>
                <a:sym typeface="Alex Brush"/>
              </a:defRPr>
            </a:lvl2pPr>
            <a:lvl3pPr lvl="2" algn="ctr" rtl="0">
              <a:spcBef>
                <a:spcPts val="0"/>
              </a:spcBef>
              <a:spcAft>
                <a:spcPts val="0"/>
              </a:spcAft>
              <a:buSzPts val="12000"/>
              <a:buFont typeface="Alex Brush"/>
              <a:buNone/>
              <a:defRPr sz="12000">
                <a:latin typeface="Alex Brush"/>
                <a:ea typeface="Alex Brush"/>
                <a:cs typeface="Alex Brush"/>
                <a:sym typeface="Alex Brush"/>
              </a:defRPr>
            </a:lvl3pPr>
            <a:lvl4pPr lvl="3" algn="ctr" rtl="0">
              <a:spcBef>
                <a:spcPts val="0"/>
              </a:spcBef>
              <a:spcAft>
                <a:spcPts val="0"/>
              </a:spcAft>
              <a:buSzPts val="12000"/>
              <a:buFont typeface="Alex Brush"/>
              <a:buNone/>
              <a:defRPr sz="12000">
                <a:latin typeface="Alex Brush"/>
                <a:ea typeface="Alex Brush"/>
                <a:cs typeface="Alex Brush"/>
                <a:sym typeface="Alex Brush"/>
              </a:defRPr>
            </a:lvl4pPr>
            <a:lvl5pPr lvl="4" algn="ctr" rtl="0">
              <a:spcBef>
                <a:spcPts val="0"/>
              </a:spcBef>
              <a:spcAft>
                <a:spcPts val="0"/>
              </a:spcAft>
              <a:buSzPts val="12000"/>
              <a:buFont typeface="Alex Brush"/>
              <a:buNone/>
              <a:defRPr sz="12000">
                <a:latin typeface="Alex Brush"/>
                <a:ea typeface="Alex Brush"/>
                <a:cs typeface="Alex Brush"/>
                <a:sym typeface="Alex Brush"/>
              </a:defRPr>
            </a:lvl5pPr>
            <a:lvl6pPr lvl="5" algn="ctr" rtl="0">
              <a:spcBef>
                <a:spcPts val="0"/>
              </a:spcBef>
              <a:spcAft>
                <a:spcPts val="0"/>
              </a:spcAft>
              <a:buSzPts val="12000"/>
              <a:buFont typeface="Alex Brush"/>
              <a:buNone/>
              <a:defRPr sz="12000">
                <a:latin typeface="Alex Brush"/>
                <a:ea typeface="Alex Brush"/>
                <a:cs typeface="Alex Brush"/>
                <a:sym typeface="Alex Brush"/>
              </a:defRPr>
            </a:lvl6pPr>
            <a:lvl7pPr lvl="6" algn="ctr" rtl="0">
              <a:spcBef>
                <a:spcPts val="0"/>
              </a:spcBef>
              <a:spcAft>
                <a:spcPts val="0"/>
              </a:spcAft>
              <a:buSzPts val="12000"/>
              <a:buFont typeface="Alex Brush"/>
              <a:buNone/>
              <a:defRPr sz="12000">
                <a:latin typeface="Alex Brush"/>
                <a:ea typeface="Alex Brush"/>
                <a:cs typeface="Alex Brush"/>
                <a:sym typeface="Alex Brush"/>
              </a:defRPr>
            </a:lvl7pPr>
            <a:lvl8pPr lvl="7" algn="ctr" rtl="0">
              <a:spcBef>
                <a:spcPts val="0"/>
              </a:spcBef>
              <a:spcAft>
                <a:spcPts val="0"/>
              </a:spcAft>
              <a:buSzPts val="12000"/>
              <a:buFont typeface="Alex Brush"/>
              <a:buNone/>
              <a:defRPr sz="12000">
                <a:latin typeface="Alex Brush"/>
                <a:ea typeface="Alex Brush"/>
                <a:cs typeface="Alex Brush"/>
                <a:sym typeface="Alex Brush"/>
              </a:defRPr>
            </a:lvl8pPr>
            <a:lvl9pPr lvl="8" algn="ctr" rtl="0">
              <a:spcBef>
                <a:spcPts val="0"/>
              </a:spcBef>
              <a:spcAft>
                <a:spcPts val="0"/>
              </a:spcAft>
              <a:buSzPts val="12000"/>
              <a:buFont typeface="Alex Brush"/>
              <a:buNone/>
              <a:defRPr sz="12000">
                <a:latin typeface="Alex Brush"/>
                <a:ea typeface="Alex Brush"/>
                <a:cs typeface="Alex Brush"/>
                <a:sym typeface="Alex Brush"/>
              </a:defRPr>
            </a:lvl9pPr>
          </a:lstStyle>
          <a:p>
            <a:r>
              <a:t>xx%</a:t>
            </a:r>
          </a:p>
        </p:txBody>
      </p:sp>
      <p:sp>
        <p:nvSpPr>
          <p:cNvPr id="89" name="Google Shape;89;p13"/>
          <p:cNvSpPr txBox="1">
            <a:spLocks noGrp="1"/>
          </p:cNvSpPr>
          <p:nvPr>
            <p:ph type="subTitle" idx="15"/>
          </p:nvPr>
        </p:nvSpPr>
        <p:spPr>
          <a:xfrm>
            <a:off x="2086451" y="1712850"/>
            <a:ext cx="24948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4 ">
  <p:cSld name="ONE_COLUMN_TEXT_1_1">
    <p:bg>
      <p:bgPr>
        <a:solidFill>
          <a:schemeClr val="accent1"/>
        </a:solidFill>
        <a:effectLst/>
      </p:bgPr>
    </p:bg>
    <p:spTree>
      <p:nvGrpSpPr>
        <p:cNvPr id="1" name="Shape 90"/>
        <p:cNvGrpSpPr/>
        <p:nvPr/>
      </p:nvGrpSpPr>
      <p:grpSpPr>
        <a:xfrm>
          <a:off x="0" y="0"/>
          <a:ext cx="0" cy="0"/>
          <a:chOff x="0" y="0"/>
          <a:chExt cx="0" cy="0"/>
        </a:xfrm>
      </p:grpSpPr>
      <p:sp>
        <p:nvSpPr>
          <p:cNvPr id="91" name="Google Shape;91;p14"/>
          <p:cNvSpPr txBox="1">
            <a:spLocks noGrp="1"/>
          </p:cNvSpPr>
          <p:nvPr>
            <p:ph type="body" idx="1"/>
          </p:nvPr>
        </p:nvSpPr>
        <p:spPr>
          <a:xfrm>
            <a:off x="722375" y="1389600"/>
            <a:ext cx="4281300" cy="3178800"/>
          </a:xfrm>
          <a:prstGeom prst="rect">
            <a:avLst/>
          </a:prstGeom>
        </p:spPr>
        <p:txBody>
          <a:bodyPr spcFirstLastPara="1" wrap="square" lIns="91425" tIns="91425" rIns="91425" bIns="91425" anchor="ctr"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2" name="Google Shape;92;p14"/>
          <p:cNvSpPr txBox="1">
            <a:spLocks noGrp="1"/>
          </p:cNvSpPr>
          <p:nvPr>
            <p:ph type="title"/>
          </p:nvPr>
        </p:nvSpPr>
        <p:spPr>
          <a:xfrm>
            <a:off x="722375" y="539500"/>
            <a:ext cx="7708500" cy="669900"/>
          </a:xfrm>
          <a:prstGeom prst="rect">
            <a:avLst/>
          </a:prstGeom>
          <a:solidFill>
            <a:schemeClr val="dk2"/>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93" name="Google Shape;93;p14"/>
          <p:cNvPicPr preferRelativeResize="0"/>
          <p:nvPr/>
        </p:nvPicPr>
        <p:blipFill>
          <a:blip r:embed="rId2">
            <a:alphaModFix amt="30000"/>
          </a:blip>
          <a:stretch>
            <a:fillRect/>
          </a:stretch>
        </p:blipFill>
        <p:spPr>
          <a:xfrm rot="6207446" flipH="1">
            <a:off x="-933336" y="4128651"/>
            <a:ext cx="1798314" cy="1777673"/>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BIG_NUMBER_1">
    <p:bg>
      <p:bgPr>
        <a:solidFill>
          <a:schemeClr val="dk2"/>
        </a:solid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title" hasCustomPrompt="1"/>
          </p:nvPr>
        </p:nvSpPr>
        <p:spPr>
          <a:xfrm>
            <a:off x="2485499" y="617675"/>
            <a:ext cx="4173000" cy="66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7000"/>
              <a:buNone/>
              <a:defRPr sz="3500">
                <a:solidFill>
                  <a:schemeClr val="accent1"/>
                </a:solidFill>
                <a:latin typeface="Alex Brush"/>
                <a:ea typeface="Alex Brush"/>
                <a:cs typeface="Alex Brush"/>
                <a:sym typeface="Alex Brush"/>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6" name="Google Shape;96;p15"/>
          <p:cNvSpPr txBox="1">
            <a:spLocks noGrp="1"/>
          </p:cNvSpPr>
          <p:nvPr>
            <p:ph type="subTitle" idx="1"/>
          </p:nvPr>
        </p:nvSpPr>
        <p:spPr>
          <a:xfrm>
            <a:off x="2485499" y="1281274"/>
            <a:ext cx="4173000" cy="453600"/>
          </a:xfrm>
          <a:prstGeom prst="rect">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marR="38100"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 name="Google Shape;97;p15"/>
          <p:cNvSpPr txBox="1">
            <a:spLocks noGrp="1"/>
          </p:cNvSpPr>
          <p:nvPr>
            <p:ph type="title" idx="2" hasCustomPrompt="1"/>
          </p:nvPr>
        </p:nvSpPr>
        <p:spPr>
          <a:xfrm>
            <a:off x="2485499" y="3408524"/>
            <a:ext cx="4173000" cy="66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7000"/>
              <a:buNone/>
              <a:defRPr sz="3500">
                <a:solidFill>
                  <a:schemeClr val="accent1"/>
                </a:solidFill>
                <a:latin typeface="Alex Brush"/>
                <a:ea typeface="Alex Brush"/>
                <a:cs typeface="Alex Brush"/>
                <a:sym typeface="Alex Brush"/>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8" name="Google Shape;98;p15"/>
          <p:cNvSpPr txBox="1">
            <a:spLocks noGrp="1"/>
          </p:cNvSpPr>
          <p:nvPr>
            <p:ph type="subTitle" idx="3"/>
          </p:nvPr>
        </p:nvSpPr>
        <p:spPr>
          <a:xfrm>
            <a:off x="2485499" y="4072125"/>
            <a:ext cx="4173000" cy="453600"/>
          </a:xfrm>
          <a:prstGeom prst="rect">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marR="38100"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9" name="Google Shape;99;p15"/>
          <p:cNvSpPr txBox="1">
            <a:spLocks noGrp="1"/>
          </p:cNvSpPr>
          <p:nvPr>
            <p:ph type="title" idx="4" hasCustomPrompt="1"/>
          </p:nvPr>
        </p:nvSpPr>
        <p:spPr>
          <a:xfrm>
            <a:off x="2485501" y="2013099"/>
            <a:ext cx="4173000" cy="66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7000"/>
              <a:buNone/>
              <a:defRPr sz="3500">
                <a:solidFill>
                  <a:schemeClr val="accent1"/>
                </a:solidFill>
                <a:latin typeface="Alex Brush"/>
                <a:ea typeface="Alex Brush"/>
                <a:cs typeface="Alex Brush"/>
                <a:sym typeface="Alex Brush"/>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0" name="Google Shape;100;p15"/>
          <p:cNvSpPr txBox="1">
            <a:spLocks noGrp="1"/>
          </p:cNvSpPr>
          <p:nvPr>
            <p:ph type="subTitle" idx="5"/>
          </p:nvPr>
        </p:nvSpPr>
        <p:spPr>
          <a:xfrm>
            <a:off x="2485501" y="2676700"/>
            <a:ext cx="4173000" cy="453600"/>
          </a:xfrm>
          <a:prstGeom prst="rect">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marR="38100"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pic>
        <p:nvPicPr>
          <p:cNvPr id="101" name="Google Shape;101;p15"/>
          <p:cNvPicPr preferRelativeResize="0"/>
          <p:nvPr/>
        </p:nvPicPr>
        <p:blipFill>
          <a:blip r:embed="rId2">
            <a:alphaModFix/>
          </a:blip>
          <a:stretch>
            <a:fillRect/>
          </a:stretch>
        </p:blipFill>
        <p:spPr>
          <a:xfrm>
            <a:off x="485525" y="539501"/>
            <a:ext cx="1455273" cy="1513651"/>
          </a:xfrm>
          <a:prstGeom prst="rect">
            <a:avLst/>
          </a:prstGeom>
          <a:noFill/>
          <a:ln>
            <a:noFill/>
          </a:ln>
        </p:spPr>
      </p:pic>
      <p:pic>
        <p:nvPicPr>
          <p:cNvPr id="102" name="Google Shape;102;p15"/>
          <p:cNvPicPr preferRelativeResize="0"/>
          <p:nvPr/>
        </p:nvPicPr>
        <p:blipFill>
          <a:blip r:embed="rId3">
            <a:alphaModFix amt="30000"/>
          </a:blip>
          <a:stretch>
            <a:fillRect/>
          </a:stretch>
        </p:blipFill>
        <p:spPr>
          <a:xfrm rot="-5400000">
            <a:off x="928450" y="2037399"/>
            <a:ext cx="427951" cy="459451"/>
          </a:xfrm>
          <a:prstGeom prst="rect">
            <a:avLst/>
          </a:prstGeom>
          <a:noFill/>
          <a:ln>
            <a:noFill/>
          </a:ln>
        </p:spPr>
      </p:pic>
      <p:pic>
        <p:nvPicPr>
          <p:cNvPr id="103" name="Google Shape;103;p15"/>
          <p:cNvPicPr preferRelativeResize="0"/>
          <p:nvPr/>
        </p:nvPicPr>
        <p:blipFill>
          <a:blip r:embed="rId3">
            <a:alphaModFix amt="30000"/>
          </a:blip>
          <a:stretch>
            <a:fillRect/>
          </a:stretch>
        </p:blipFill>
        <p:spPr>
          <a:xfrm rot="-5400000">
            <a:off x="608601" y="1869699"/>
            <a:ext cx="283351" cy="307050"/>
          </a:xfrm>
          <a:prstGeom prst="rect">
            <a:avLst/>
          </a:prstGeom>
          <a:noFill/>
          <a:ln>
            <a:noFill/>
          </a:ln>
        </p:spPr>
      </p:pic>
      <p:pic>
        <p:nvPicPr>
          <p:cNvPr id="104" name="Google Shape;104;p15"/>
          <p:cNvPicPr preferRelativeResize="0"/>
          <p:nvPr/>
        </p:nvPicPr>
        <p:blipFill>
          <a:blip r:embed="rId3">
            <a:alphaModFix amt="30000"/>
          </a:blip>
          <a:stretch>
            <a:fillRect/>
          </a:stretch>
        </p:blipFill>
        <p:spPr>
          <a:xfrm rot="-5400000">
            <a:off x="346953" y="1888101"/>
            <a:ext cx="205675" cy="19257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3">
    <p:bg>
      <p:bgPr>
        <a:solidFill>
          <a:schemeClr val="dk2"/>
        </a:solidFill>
        <a:effectLst/>
      </p:bgPr>
    </p:bg>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2472475" y="3567200"/>
            <a:ext cx="5908800" cy="614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2000">
                <a:solidFill>
                  <a:schemeClr val="accent1"/>
                </a:solidFill>
              </a:defRPr>
            </a:lvl1pPr>
            <a:lvl2pPr lvl="1" algn="ctr" rtl="0">
              <a:spcBef>
                <a:spcPts val="0"/>
              </a:spcBef>
              <a:spcAft>
                <a:spcPts val="0"/>
              </a:spcAft>
              <a:buNone/>
              <a:defRPr sz="2000">
                <a:solidFill>
                  <a:schemeClr val="accent1"/>
                </a:solidFill>
              </a:defRPr>
            </a:lvl2pPr>
            <a:lvl3pPr lvl="2" algn="ctr" rtl="0">
              <a:spcBef>
                <a:spcPts val="0"/>
              </a:spcBef>
              <a:spcAft>
                <a:spcPts val="0"/>
              </a:spcAft>
              <a:buNone/>
              <a:defRPr sz="2000">
                <a:solidFill>
                  <a:schemeClr val="accent1"/>
                </a:solidFill>
              </a:defRPr>
            </a:lvl3pPr>
            <a:lvl4pPr lvl="3" algn="ctr" rtl="0">
              <a:spcBef>
                <a:spcPts val="0"/>
              </a:spcBef>
              <a:spcAft>
                <a:spcPts val="0"/>
              </a:spcAft>
              <a:buNone/>
              <a:defRPr sz="2000">
                <a:solidFill>
                  <a:schemeClr val="accent1"/>
                </a:solidFill>
              </a:defRPr>
            </a:lvl4pPr>
            <a:lvl5pPr lvl="4" algn="ctr" rtl="0">
              <a:spcBef>
                <a:spcPts val="0"/>
              </a:spcBef>
              <a:spcAft>
                <a:spcPts val="0"/>
              </a:spcAft>
              <a:buNone/>
              <a:defRPr sz="2000">
                <a:solidFill>
                  <a:schemeClr val="accent1"/>
                </a:solidFill>
              </a:defRPr>
            </a:lvl5pPr>
            <a:lvl6pPr lvl="5" algn="ctr" rtl="0">
              <a:spcBef>
                <a:spcPts val="0"/>
              </a:spcBef>
              <a:spcAft>
                <a:spcPts val="0"/>
              </a:spcAft>
              <a:buNone/>
              <a:defRPr sz="2000">
                <a:solidFill>
                  <a:schemeClr val="accent1"/>
                </a:solidFill>
              </a:defRPr>
            </a:lvl6pPr>
            <a:lvl7pPr lvl="6" algn="ctr" rtl="0">
              <a:spcBef>
                <a:spcPts val="0"/>
              </a:spcBef>
              <a:spcAft>
                <a:spcPts val="0"/>
              </a:spcAft>
              <a:buNone/>
              <a:defRPr sz="2000">
                <a:solidFill>
                  <a:schemeClr val="accent1"/>
                </a:solidFill>
              </a:defRPr>
            </a:lvl7pPr>
            <a:lvl8pPr lvl="7" algn="ctr" rtl="0">
              <a:spcBef>
                <a:spcPts val="0"/>
              </a:spcBef>
              <a:spcAft>
                <a:spcPts val="0"/>
              </a:spcAft>
              <a:buNone/>
              <a:defRPr sz="2000">
                <a:solidFill>
                  <a:schemeClr val="accent1"/>
                </a:solidFill>
              </a:defRPr>
            </a:lvl8pPr>
            <a:lvl9pPr lvl="8" algn="ctr" rtl="0">
              <a:spcBef>
                <a:spcPts val="0"/>
              </a:spcBef>
              <a:spcAft>
                <a:spcPts val="0"/>
              </a:spcAft>
              <a:buNone/>
              <a:defRPr sz="2000">
                <a:solidFill>
                  <a:schemeClr val="accent1"/>
                </a:solidFill>
              </a:defRPr>
            </a:lvl9pPr>
          </a:lstStyle>
          <a:p>
            <a:endParaRPr/>
          </a:p>
        </p:txBody>
      </p:sp>
      <p:sp>
        <p:nvSpPr>
          <p:cNvPr id="107" name="Google Shape;107;p16"/>
          <p:cNvSpPr txBox="1">
            <a:spLocks noGrp="1"/>
          </p:cNvSpPr>
          <p:nvPr>
            <p:ph type="subTitle" idx="1"/>
          </p:nvPr>
        </p:nvSpPr>
        <p:spPr>
          <a:xfrm>
            <a:off x="2360125" y="853350"/>
            <a:ext cx="6133500" cy="2673600"/>
          </a:xfrm>
          <a:prstGeom prst="rect">
            <a:avLst/>
          </a:prstGeom>
          <a:solidFill>
            <a:schemeClr val="accent1"/>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dk1"/>
              </a:buClr>
              <a:buSzPts val="1400"/>
              <a:buNone/>
              <a:defRPr sz="35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08" name="Google Shape;108;p16"/>
          <p:cNvPicPr preferRelativeResize="0"/>
          <p:nvPr/>
        </p:nvPicPr>
        <p:blipFill>
          <a:blip r:embed="rId2">
            <a:alphaModFix amt="27000"/>
          </a:blip>
          <a:stretch>
            <a:fillRect/>
          </a:stretch>
        </p:blipFill>
        <p:spPr>
          <a:xfrm rot="2700002" flipH="1">
            <a:off x="-959549" y="-922500"/>
            <a:ext cx="4132175" cy="2652825"/>
          </a:xfrm>
          <a:prstGeom prst="rect">
            <a:avLst/>
          </a:prstGeom>
          <a:noFill/>
          <a:ln>
            <a:noFill/>
          </a:ln>
        </p:spPr>
      </p:pic>
      <p:pic>
        <p:nvPicPr>
          <p:cNvPr id="109" name="Google Shape;109;p16"/>
          <p:cNvPicPr preferRelativeResize="0"/>
          <p:nvPr/>
        </p:nvPicPr>
        <p:blipFill>
          <a:blip r:embed="rId3">
            <a:alphaModFix amt="28000"/>
          </a:blip>
          <a:stretch>
            <a:fillRect/>
          </a:stretch>
        </p:blipFill>
        <p:spPr>
          <a:xfrm rot="-6441188" flipH="1">
            <a:off x="7715875" y="-1021007"/>
            <a:ext cx="2605782" cy="2575873"/>
          </a:xfrm>
          <a:prstGeom prst="rect">
            <a:avLst/>
          </a:prstGeom>
          <a:noFill/>
          <a:ln>
            <a:noFill/>
          </a:ln>
        </p:spPr>
      </p:pic>
      <p:sp>
        <p:nvSpPr>
          <p:cNvPr id="110" name="Google Shape;110;p16"/>
          <p:cNvSpPr/>
          <p:nvPr/>
        </p:nvSpPr>
        <p:spPr>
          <a:xfrm flipH="1">
            <a:off x="-959560" y="1610562"/>
            <a:ext cx="3114600" cy="4635300"/>
          </a:xfrm>
          <a:prstGeom prst="round2SameRect">
            <a:avLst>
              <a:gd name="adj1" fmla="val 50000"/>
              <a:gd name="adj2" fmla="val 0"/>
            </a:avLst>
          </a:prstGeom>
          <a:solidFill>
            <a:schemeClr val="accent1"/>
          </a:solidFill>
          <a:ln w="19050"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flipH="1">
            <a:off x="-1242438" y="1571175"/>
            <a:ext cx="3114600" cy="4635300"/>
          </a:xfrm>
          <a:prstGeom prst="round2SameRect">
            <a:avLst>
              <a:gd name="adj1" fmla="val 50000"/>
              <a:gd name="adj2"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TITLE_ONLY_1_3">
    <p:bg>
      <p:bgPr>
        <a:solidFill>
          <a:schemeClr val="accent1"/>
        </a:solidFill>
        <a:effectLst/>
      </p:bgPr>
    </p:bg>
    <p:spTree>
      <p:nvGrpSpPr>
        <p:cNvPr id="1" name="Shape 112"/>
        <p:cNvGrpSpPr/>
        <p:nvPr/>
      </p:nvGrpSpPr>
      <p:grpSpPr>
        <a:xfrm>
          <a:off x="0" y="0"/>
          <a:ext cx="0" cy="0"/>
          <a:chOff x="0" y="0"/>
          <a:chExt cx="0" cy="0"/>
        </a:xfrm>
      </p:grpSpPr>
      <p:sp>
        <p:nvSpPr>
          <p:cNvPr id="113" name="Google Shape;113;p17"/>
          <p:cNvSpPr txBox="1">
            <a:spLocks noGrp="1"/>
          </p:cNvSpPr>
          <p:nvPr>
            <p:ph type="subTitle" idx="1"/>
          </p:nvPr>
        </p:nvSpPr>
        <p:spPr>
          <a:xfrm>
            <a:off x="717756" y="2251850"/>
            <a:ext cx="25257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114" name="Google Shape;114;p17"/>
          <p:cNvSpPr txBox="1">
            <a:spLocks noGrp="1"/>
          </p:cNvSpPr>
          <p:nvPr>
            <p:ph type="subTitle" idx="2"/>
          </p:nvPr>
        </p:nvSpPr>
        <p:spPr>
          <a:xfrm>
            <a:off x="3308095" y="2251850"/>
            <a:ext cx="25260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17"/>
          <p:cNvSpPr txBox="1">
            <a:spLocks noGrp="1"/>
          </p:cNvSpPr>
          <p:nvPr>
            <p:ph type="subTitle" idx="3"/>
          </p:nvPr>
        </p:nvSpPr>
        <p:spPr>
          <a:xfrm>
            <a:off x="5904675" y="2251850"/>
            <a:ext cx="25260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116" name="Google Shape;116;p17"/>
          <p:cNvSpPr txBox="1">
            <a:spLocks noGrp="1"/>
          </p:cNvSpPr>
          <p:nvPr>
            <p:ph type="subTitle" idx="4"/>
          </p:nvPr>
        </p:nvSpPr>
        <p:spPr>
          <a:xfrm>
            <a:off x="717756" y="3781650"/>
            <a:ext cx="25257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7"/>
          <p:cNvSpPr txBox="1">
            <a:spLocks noGrp="1"/>
          </p:cNvSpPr>
          <p:nvPr>
            <p:ph type="subTitle" idx="5"/>
          </p:nvPr>
        </p:nvSpPr>
        <p:spPr>
          <a:xfrm>
            <a:off x="3309633" y="3781650"/>
            <a:ext cx="25260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118" name="Google Shape;118;p17"/>
          <p:cNvSpPr txBox="1">
            <a:spLocks noGrp="1"/>
          </p:cNvSpPr>
          <p:nvPr>
            <p:ph type="subTitle" idx="6"/>
          </p:nvPr>
        </p:nvSpPr>
        <p:spPr>
          <a:xfrm>
            <a:off x="5906512" y="3781650"/>
            <a:ext cx="25257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 name="Google Shape;119;p17"/>
          <p:cNvSpPr txBox="1">
            <a:spLocks noGrp="1"/>
          </p:cNvSpPr>
          <p:nvPr>
            <p:ph type="title"/>
          </p:nvPr>
        </p:nvSpPr>
        <p:spPr>
          <a:xfrm>
            <a:off x="722375" y="539500"/>
            <a:ext cx="77082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20" name="Google Shape;120;p17"/>
          <p:cNvPicPr preferRelativeResize="0"/>
          <p:nvPr/>
        </p:nvPicPr>
        <p:blipFill>
          <a:blip r:embed="rId2">
            <a:alphaModFix amt="29000"/>
          </a:blip>
          <a:stretch>
            <a:fillRect/>
          </a:stretch>
        </p:blipFill>
        <p:spPr>
          <a:xfrm>
            <a:off x="-1522500" y="3243747"/>
            <a:ext cx="2490599" cy="1899154"/>
          </a:xfrm>
          <a:prstGeom prst="rect">
            <a:avLst/>
          </a:prstGeom>
          <a:noFill/>
          <a:ln>
            <a:noFill/>
          </a:ln>
        </p:spPr>
      </p:pic>
      <p:pic>
        <p:nvPicPr>
          <p:cNvPr id="121" name="Google Shape;121;p17"/>
          <p:cNvPicPr preferRelativeResize="0"/>
          <p:nvPr/>
        </p:nvPicPr>
        <p:blipFill>
          <a:blip r:embed="rId3">
            <a:alphaModFix/>
          </a:blip>
          <a:stretch>
            <a:fillRect/>
          </a:stretch>
        </p:blipFill>
        <p:spPr>
          <a:xfrm flipH="1">
            <a:off x="8443278" y="3574015"/>
            <a:ext cx="1390005" cy="1372658"/>
          </a:xfrm>
          <a:prstGeom prst="rect">
            <a:avLst/>
          </a:prstGeom>
          <a:noFill/>
          <a:ln>
            <a:noFill/>
          </a:ln>
        </p:spPr>
      </p:pic>
      <p:pic>
        <p:nvPicPr>
          <p:cNvPr id="122" name="Google Shape;122;p17"/>
          <p:cNvPicPr preferRelativeResize="0"/>
          <p:nvPr/>
        </p:nvPicPr>
        <p:blipFill>
          <a:blip r:embed="rId4">
            <a:alphaModFix/>
          </a:blip>
          <a:stretch>
            <a:fillRect/>
          </a:stretch>
        </p:blipFill>
        <p:spPr>
          <a:xfrm rot="-1351759" flipH="1">
            <a:off x="7915810" y="4078977"/>
            <a:ext cx="1182679" cy="1230123"/>
          </a:xfrm>
          <a:prstGeom prst="rect">
            <a:avLst/>
          </a:prstGeom>
          <a:noFill/>
          <a:ln>
            <a:noFill/>
          </a:ln>
        </p:spPr>
      </p:pic>
      <p:sp>
        <p:nvSpPr>
          <p:cNvPr id="123" name="Google Shape;123;p17"/>
          <p:cNvSpPr txBox="1">
            <a:spLocks noGrp="1"/>
          </p:cNvSpPr>
          <p:nvPr>
            <p:ph type="subTitle" idx="7"/>
          </p:nvPr>
        </p:nvSpPr>
        <p:spPr>
          <a:xfrm>
            <a:off x="711675" y="1701100"/>
            <a:ext cx="25260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1"/>
              </a:buClr>
              <a:buSzPts val="1800"/>
              <a:buFont typeface="Gilda Display"/>
              <a:buAutoNum type="alphaUcPeriod"/>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accent1"/>
              </a:buClr>
              <a:buSzPts val="3000"/>
              <a:buFont typeface="Playfair Display"/>
              <a:buAutoNum type="alphaLcPeriod"/>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accent1"/>
              </a:buClr>
              <a:buSzPts val="3000"/>
              <a:buFont typeface="Playfair Display"/>
              <a:buAutoNum type="romanLcPeriod"/>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accent1"/>
              </a:buClr>
              <a:buSzPts val="3000"/>
              <a:buFont typeface="Playfair Display"/>
              <a:buAutoNum type="arabicPeriod"/>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accent1"/>
              </a:buClr>
              <a:buSzPts val="3000"/>
              <a:buFont typeface="Playfair Display"/>
              <a:buAutoNum type="alphaLcPeriod"/>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accent1"/>
              </a:buClr>
              <a:buSzPts val="3000"/>
              <a:buFont typeface="Playfair Display"/>
              <a:buAutoNum type="romanLcPeriod"/>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accent1"/>
              </a:buClr>
              <a:buSzPts val="3000"/>
              <a:buFont typeface="Playfair Display"/>
              <a:buAutoNum type="arabicPeriod"/>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accent1"/>
              </a:buClr>
              <a:buSzPts val="3000"/>
              <a:buFont typeface="Playfair Display"/>
              <a:buAutoNum type="alphaLcPeriod"/>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accent1"/>
              </a:buClr>
              <a:buSzPts val="3000"/>
              <a:buFont typeface="Playfair Display"/>
              <a:buAutoNum type="romanLcPeriod"/>
              <a:defRPr sz="2000" b="1">
                <a:solidFill>
                  <a:schemeClr val="dk1"/>
                </a:solidFill>
                <a:latin typeface="Gilda Display"/>
                <a:ea typeface="Gilda Display"/>
                <a:cs typeface="Gilda Display"/>
                <a:sym typeface="Gilda Display"/>
              </a:defRPr>
            </a:lvl9pPr>
          </a:lstStyle>
          <a:p>
            <a:endParaRPr/>
          </a:p>
        </p:txBody>
      </p:sp>
      <p:sp>
        <p:nvSpPr>
          <p:cNvPr id="124" name="Google Shape;124;p17"/>
          <p:cNvSpPr txBox="1">
            <a:spLocks noGrp="1"/>
          </p:cNvSpPr>
          <p:nvPr>
            <p:ph type="subTitle" idx="8"/>
          </p:nvPr>
        </p:nvSpPr>
        <p:spPr>
          <a:xfrm>
            <a:off x="722375" y="3247225"/>
            <a:ext cx="25260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25" name="Google Shape;125;p17"/>
          <p:cNvSpPr txBox="1">
            <a:spLocks noGrp="1"/>
          </p:cNvSpPr>
          <p:nvPr>
            <p:ph type="subTitle" idx="9"/>
          </p:nvPr>
        </p:nvSpPr>
        <p:spPr>
          <a:xfrm>
            <a:off x="3309263" y="1701100"/>
            <a:ext cx="25260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26" name="Google Shape;126;p17"/>
          <p:cNvSpPr txBox="1">
            <a:spLocks noGrp="1"/>
          </p:cNvSpPr>
          <p:nvPr>
            <p:ph type="subTitle" idx="13"/>
          </p:nvPr>
        </p:nvSpPr>
        <p:spPr>
          <a:xfrm>
            <a:off x="3319963" y="3247225"/>
            <a:ext cx="25260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27" name="Google Shape;127;p17"/>
          <p:cNvSpPr txBox="1">
            <a:spLocks noGrp="1"/>
          </p:cNvSpPr>
          <p:nvPr>
            <p:ph type="subTitle" idx="14"/>
          </p:nvPr>
        </p:nvSpPr>
        <p:spPr>
          <a:xfrm>
            <a:off x="5897275" y="1701100"/>
            <a:ext cx="25260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28" name="Google Shape;128;p17"/>
          <p:cNvSpPr txBox="1">
            <a:spLocks noGrp="1"/>
          </p:cNvSpPr>
          <p:nvPr>
            <p:ph type="subTitle" idx="15"/>
          </p:nvPr>
        </p:nvSpPr>
        <p:spPr>
          <a:xfrm>
            <a:off x="5907975" y="3247225"/>
            <a:ext cx="25260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
  <p:cSld name="TITLE_ONLY_1_1_2">
    <p:bg>
      <p:bgPr>
        <a:solidFill>
          <a:schemeClr val="accent1"/>
        </a:solidFill>
        <a:effectLst/>
      </p:bgPr>
    </p:bg>
    <p:spTree>
      <p:nvGrpSpPr>
        <p:cNvPr id="1" name="Shape 129"/>
        <p:cNvGrpSpPr/>
        <p:nvPr/>
      </p:nvGrpSpPr>
      <p:grpSpPr>
        <a:xfrm>
          <a:off x="0" y="0"/>
          <a:ext cx="0" cy="0"/>
          <a:chOff x="0" y="0"/>
          <a:chExt cx="0" cy="0"/>
        </a:xfrm>
      </p:grpSpPr>
      <p:sp>
        <p:nvSpPr>
          <p:cNvPr id="130" name="Google Shape;130;p18"/>
          <p:cNvSpPr txBox="1">
            <a:spLocks noGrp="1"/>
          </p:cNvSpPr>
          <p:nvPr>
            <p:ph type="subTitle" idx="1"/>
          </p:nvPr>
        </p:nvSpPr>
        <p:spPr>
          <a:xfrm>
            <a:off x="721094" y="3241050"/>
            <a:ext cx="21513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8"/>
          <p:cNvSpPr txBox="1">
            <a:spLocks noGrp="1"/>
          </p:cNvSpPr>
          <p:nvPr>
            <p:ph type="subTitle" idx="2"/>
          </p:nvPr>
        </p:nvSpPr>
        <p:spPr>
          <a:xfrm>
            <a:off x="3496350" y="3241050"/>
            <a:ext cx="21513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2" name="Google Shape;132;p18"/>
          <p:cNvSpPr txBox="1">
            <a:spLocks noGrp="1"/>
          </p:cNvSpPr>
          <p:nvPr>
            <p:ph type="subTitle" idx="3"/>
          </p:nvPr>
        </p:nvSpPr>
        <p:spPr>
          <a:xfrm>
            <a:off x="6270194" y="3241050"/>
            <a:ext cx="21513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3" name="Google Shape;133;p18"/>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34" name="Google Shape;134;p18"/>
          <p:cNvPicPr preferRelativeResize="0"/>
          <p:nvPr/>
        </p:nvPicPr>
        <p:blipFill>
          <a:blip r:embed="rId2">
            <a:alphaModFix amt="30000"/>
          </a:blip>
          <a:stretch>
            <a:fillRect/>
          </a:stretch>
        </p:blipFill>
        <p:spPr>
          <a:xfrm rot="3302883">
            <a:off x="-176787" y="3797575"/>
            <a:ext cx="1798314" cy="1777674"/>
          </a:xfrm>
          <a:prstGeom prst="rect">
            <a:avLst/>
          </a:prstGeom>
          <a:noFill/>
          <a:ln>
            <a:noFill/>
          </a:ln>
        </p:spPr>
      </p:pic>
      <p:pic>
        <p:nvPicPr>
          <p:cNvPr id="135" name="Google Shape;135;p18"/>
          <p:cNvPicPr preferRelativeResize="0"/>
          <p:nvPr/>
        </p:nvPicPr>
        <p:blipFill>
          <a:blip r:embed="rId3">
            <a:alphaModFix amt="32000"/>
          </a:blip>
          <a:stretch>
            <a:fillRect/>
          </a:stretch>
        </p:blipFill>
        <p:spPr>
          <a:xfrm>
            <a:off x="8215344" y="4400063"/>
            <a:ext cx="611666" cy="572700"/>
          </a:xfrm>
          <a:prstGeom prst="rect">
            <a:avLst/>
          </a:prstGeom>
          <a:noFill/>
          <a:ln>
            <a:noFill/>
          </a:ln>
        </p:spPr>
      </p:pic>
      <p:pic>
        <p:nvPicPr>
          <p:cNvPr id="136" name="Google Shape;136;p18"/>
          <p:cNvPicPr preferRelativeResize="0"/>
          <p:nvPr/>
        </p:nvPicPr>
        <p:blipFill>
          <a:blip r:embed="rId4">
            <a:alphaModFix/>
          </a:blip>
          <a:stretch>
            <a:fillRect/>
          </a:stretch>
        </p:blipFill>
        <p:spPr>
          <a:xfrm rot="-1251739">
            <a:off x="3215766" y="3883960"/>
            <a:ext cx="1390006" cy="1372659"/>
          </a:xfrm>
          <a:prstGeom prst="rect">
            <a:avLst/>
          </a:prstGeom>
          <a:noFill/>
          <a:ln>
            <a:noFill/>
          </a:ln>
        </p:spPr>
      </p:pic>
      <p:pic>
        <p:nvPicPr>
          <p:cNvPr id="137" name="Google Shape;137;p18"/>
          <p:cNvPicPr preferRelativeResize="0"/>
          <p:nvPr/>
        </p:nvPicPr>
        <p:blipFill>
          <a:blip r:embed="rId5">
            <a:alphaModFix/>
          </a:blip>
          <a:stretch>
            <a:fillRect/>
          </a:stretch>
        </p:blipFill>
        <p:spPr>
          <a:xfrm rot="100016">
            <a:off x="4063632" y="4135725"/>
            <a:ext cx="1182678" cy="1230124"/>
          </a:xfrm>
          <a:prstGeom prst="rect">
            <a:avLst/>
          </a:prstGeom>
          <a:noFill/>
          <a:ln>
            <a:noFill/>
          </a:ln>
        </p:spPr>
      </p:pic>
      <p:pic>
        <p:nvPicPr>
          <p:cNvPr id="138" name="Google Shape;138;p18"/>
          <p:cNvPicPr preferRelativeResize="0"/>
          <p:nvPr/>
        </p:nvPicPr>
        <p:blipFill>
          <a:blip r:embed="rId6">
            <a:alphaModFix/>
          </a:blip>
          <a:stretch>
            <a:fillRect/>
          </a:stretch>
        </p:blipFill>
        <p:spPr>
          <a:xfrm>
            <a:off x="3885682" y="4398325"/>
            <a:ext cx="1102492" cy="762399"/>
          </a:xfrm>
          <a:prstGeom prst="rect">
            <a:avLst/>
          </a:prstGeom>
          <a:noFill/>
          <a:ln>
            <a:noFill/>
          </a:ln>
          <a:effectLst>
            <a:outerShdw blurRad="57150" dist="19050" dir="5400000" algn="bl" rotWithShape="0">
              <a:srgbClr val="000000">
                <a:alpha val="50000"/>
              </a:srgbClr>
            </a:outerShdw>
          </a:effectLst>
        </p:spPr>
      </p:pic>
      <p:sp>
        <p:nvSpPr>
          <p:cNvPr id="139" name="Google Shape;139;p18"/>
          <p:cNvSpPr txBox="1">
            <a:spLocks noGrp="1"/>
          </p:cNvSpPr>
          <p:nvPr>
            <p:ph type="subTitle" idx="4"/>
          </p:nvPr>
        </p:nvSpPr>
        <p:spPr>
          <a:xfrm>
            <a:off x="722375" y="2704650"/>
            <a:ext cx="21513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40" name="Google Shape;140;p18"/>
          <p:cNvSpPr txBox="1">
            <a:spLocks noGrp="1"/>
          </p:cNvSpPr>
          <p:nvPr>
            <p:ph type="subTitle" idx="5"/>
          </p:nvPr>
        </p:nvSpPr>
        <p:spPr>
          <a:xfrm>
            <a:off x="3496350" y="2704650"/>
            <a:ext cx="21513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41" name="Google Shape;141;p18"/>
          <p:cNvSpPr txBox="1">
            <a:spLocks noGrp="1"/>
          </p:cNvSpPr>
          <p:nvPr>
            <p:ph type="subTitle" idx="6"/>
          </p:nvPr>
        </p:nvSpPr>
        <p:spPr>
          <a:xfrm>
            <a:off x="6270325" y="2704650"/>
            <a:ext cx="21513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3">
    <p:bg>
      <p:bgPr>
        <a:solidFill>
          <a:schemeClr val="accent1"/>
        </a:solidFill>
        <a:effectLst/>
      </p:bgPr>
    </p:bg>
    <p:spTree>
      <p:nvGrpSpPr>
        <p:cNvPr id="1" name="Shape 142"/>
        <p:cNvGrpSpPr/>
        <p:nvPr/>
      </p:nvGrpSpPr>
      <p:grpSpPr>
        <a:xfrm>
          <a:off x="0" y="0"/>
          <a:ext cx="0" cy="0"/>
          <a:chOff x="0" y="0"/>
          <a:chExt cx="0" cy="0"/>
        </a:xfrm>
      </p:grpSpPr>
      <p:sp>
        <p:nvSpPr>
          <p:cNvPr id="143" name="Google Shape;143;p19"/>
          <p:cNvSpPr txBox="1">
            <a:spLocks noGrp="1"/>
          </p:cNvSpPr>
          <p:nvPr>
            <p:ph type="subTitle" idx="1"/>
          </p:nvPr>
        </p:nvSpPr>
        <p:spPr>
          <a:xfrm>
            <a:off x="3331325" y="1788225"/>
            <a:ext cx="24906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44" name="Google Shape;144;p19"/>
          <p:cNvSpPr txBox="1">
            <a:spLocks noGrp="1"/>
          </p:cNvSpPr>
          <p:nvPr>
            <p:ph type="subTitle" idx="2"/>
          </p:nvPr>
        </p:nvSpPr>
        <p:spPr>
          <a:xfrm>
            <a:off x="3331325" y="3158175"/>
            <a:ext cx="24906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45" name="Google Shape;145;p19"/>
          <p:cNvSpPr txBox="1">
            <a:spLocks noGrp="1"/>
          </p:cNvSpPr>
          <p:nvPr>
            <p:ph type="subTitle" idx="3"/>
          </p:nvPr>
        </p:nvSpPr>
        <p:spPr>
          <a:xfrm>
            <a:off x="1828475" y="2325375"/>
            <a:ext cx="54963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6" name="Google Shape;146;p19"/>
          <p:cNvSpPr txBox="1">
            <a:spLocks noGrp="1"/>
          </p:cNvSpPr>
          <p:nvPr>
            <p:ph type="subTitle" idx="4"/>
          </p:nvPr>
        </p:nvSpPr>
        <p:spPr>
          <a:xfrm>
            <a:off x="1828475" y="3695325"/>
            <a:ext cx="54963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7" name="Google Shape;147;p19"/>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pic>
        <p:nvPicPr>
          <p:cNvPr id="148" name="Google Shape;148;p19"/>
          <p:cNvPicPr preferRelativeResize="0"/>
          <p:nvPr/>
        </p:nvPicPr>
        <p:blipFill>
          <a:blip r:embed="rId2">
            <a:alphaModFix/>
          </a:blip>
          <a:stretch>
            <a:fillRect/>
          </a:stretch>
        </p:blipFill>
        <p:spPr>
          <a:xfrm rot="-1351740" flipH="1">
            <a:off x="97882" y="3238768"/>
            <a:ext cx="1322333" cy="1375364"/>
          </a:xfrm>
          <a:prstGeom prst="rect">
            <a:avLst/>
          </a:prstGeom>
          <a:noFill/>
          <a:ln>
            <a:noFill/>
          </a:ln>
        </p:spPr>
      </p:pic>
      <p:pic>
        <p:nvPicPr>
          <p:cNvPr id="149" name="Google Shape;149;p19"/>
          <p:cNvPicPr preferRelativeResize="0"/>
          <p:nvPr/>
        </p:nvPicPr>
        <p:blipFill>
          <a:blip r:embed="rId3">
            <a:alphaModFix/>
          </a:blip>
          <a:stretch>
            <a:fillRect/>
          </a:stretch>
        </p:blipFill>
        <p:spPr>
          <a:xfrm>
            <a:off x="189015" y="3962800"/>
            <a:ext cx="2304209" cy="1255999"/>
          </a:xfrm>
          <a:prstGeom prst="rect">
            <a:avLst/>
          </a:prstGeom>
          <a:noFill/>
          <a:ln>
            <a:noFill/>
          </a:ln>
        </p:spPr>
      </p:pic>
      <p:pic>
        <p:nvPicPr>
          <p:cNvPr id="150" name="Google Shape;150;p19"/>
          <p:cNvPicPr preferRelativeResize="0"/>
          <p:nvPr/>
        </p:nvPicPr>
        <p:blipFill>
          <a:blip r:embed="rId4">
            <a:alphaModFix amt="29000"/>
          </a:blip>
          <a:stretch>
            <a:fillRect/>
          </a:stretch>
        </p:blipFill>
        <p:spPr>
          <a:xfrm flipH="1">
            <a:off x="7569250" y="3196397"/>
            <a:ext cx="2490599" cy="189915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4">
    <p:bg>
      <p:bgPr>
        <a:solidFill>
          <a:schemeClr val="accent1"/>
        </a:solidFill>
        <a:effectLst/>
      </p:bgPr>
    </p:bg>
    <p:spTree>
      <p:nvGrpSpPr>
        <p:cNvPr id="1" name="Shape 151"/>
        <p:cNvGrpSpPr/>
        <p:nvPr/>
      </p:nvGrpSpPr>
      <p:grpSpPr>
        <a:xfrm>
          <a:off x="0" y="0"/>
          <a:ext cx="0" cy="0"/>
          <a:chOff x="0" y="0"/>
          <a:chExt cx="0" cy="0"/>
        </a:xfrm>
      </p:grpSpPr>
      <p:sp>
        <p:nvSpPr>
          <p:cNvPr id="152" name="Google Shape;152;p20"/>
          <p:cNvSpPr txBox="1">
            <a:spLocks noGrp="1"/>
          </p:cNvSpPr>
          <p:nvPr>
            <p:ph type="subTitle" idx="1"/>
          </p:nvPr>
        </p:nvSpPr>
        <p:spPr>
          <a:xfrm>
            <a:off x="880575" y="2419075"/>
            <a:ext cx="21513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53" name="Google Shape;153;p20"/>
          <p:cNvSpPr txBox="1">
            <a:spLocks noGrp="1"/>
          </p:cNvSpPr>
          <p:nvPr>
            <p:ph type="subTitle" idx="2"/>
          </p:nvPr>
        </p:nvSpPr>
        <p:spPr>
          <a:xfrm>
            <a:off x="6052850" y="2419075"/>
            <a:ext cx="21492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54" name="Google Shape;154;p20"/>
          <p:cNvSpPr txBox="1">
            <a:spLocks noGrp="1"/>
          </p:cNvSpPr>
          <p:nvPr>
            <p:ph type="title"/>
          </p:nvPr>
        </p:nvSpPr>
        <p:spPr>
          <a:xfrm>
            <a:off x="722375" y="539500"/>
            <a:ext cx="7708500" cy="669900"/>
          </a:xfrm>
          <a:prstGeom prst="rect">
            <a:avLst/>
          </a:prstGeom>
          <a:solidFill>
            <a:schemeClr val="dk2"/>
          </a:solidFill>
          <a:ln w="9525" cap="flat" cmpd="sng">
            <a:solidFill>
              <a:schemeClr val="accent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Gilda Display"/>
              <a:buNone/>
              <a:defRPr sz="3500" b="1">
                <a:solidFill>
                  <a:schemeClr val="accent1"/>
                </a:solidFill>
                <a:latin typeface="Gilda Display"/>
                <a:ea typeface="Gilda Display"/>
                <a:cs typeface="Gilda Display"/>
                <a:sym typeface="Gilda Display"/>
              </a:defRPr>
            </a:lvl1pPr>
            <a:lvl2pPr lvl="1"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9pPr>
          </a:lstStyle>
          <a:p>
            <a:endParaRPr/>
          </a:p>
        </p:txBody>
      </p:sp>
      <p:pic>
        <p:nvPicPr>
          <p:cNvPr id="155" name="Google Shape;155;p20"/>
          <p:cNvPicPr preferRelativeResize="0"/>
          <p:nvPr/>
        </p:nvPicPr>
        <p:blipFill>
          <a:blip r:embed="rId2">
            <a:alphaModFix amt="29000"/>
          </a:blip>
          <a:stretch>
            <a:fillRect/>
          </a:stretch>
        </p:blipFill>
        <p:spPr>
          <a:xfrm rot="-5400000">
            <a:off x="790865" y="4408224"/>
            <a:ext cx="427974" cy="400701"/>
          </a:xfrm>
          <a:prstGeom prst="rect">
            <a:avLst/>
          </a:prstGeom>
          <a:noFill/>
          <a:ln>
            <a:noFill/>
          </a:ln>
        </p:spPr>
      </p:pic>
      <p:pic>
        <p:nvPicPr>
          <p:cNvPr id="156" name="Google Shape;156;p20"/>
          <p:cNvPicPr preferRelativeResize="0"/>
          <p:nvPr/>
        </p:nvPicPr>
        <p:blipFill>
          <a:blip r:embed="rId2">
            <a:alphaModFix amt="29000"/>
          </a:blip>
          <a:stretch>
            <a:fillRect/>
          </a:stretch>
        </p:blipFill>
        <p:spPr>
          <a:xfrm rot="-5400000">
            <a:off x="530187" y="4659529"/>
            <a:ext cx="283351" cy="265299"/>
          </a:xfrm>
          <a:prstGeom prst="rect">
            <a:avLst/>
          </a:prstGeom>
          <a:noFill/>
          <a:ln>
            <a:noFill/>
          </a:ln>
        </p:spPr>
      </p:pic>
      <p:pic>
        <p:nvPicPr>
          <p:cNvPr id="157" name="Google Shape;157;p20"/>
          <p:cNvPicPr preferRelativeResize="0"/>
          <p:nvPr/>
        </p:nvPicPr>
        <p:blipFill>
          <a:blip r:embed="rId2">
            <a:alphaModFix amt="29000"/>
          </a:blip>
          <a:stretch>
            <a:fillRect/>
          </a:stretch>
        </p:blipFill>
        <p:spPr>
          <a:xfrm rot="-5400000">
            <a:off x="289428" y="4657051"/>
            <a:ext cx="205675" cy="192574"/>
          </a:xfrm>
          <a:prstGeom prst="rect">
            <a:avLst/>
          </a:prstGeom>
          <a:noFill/>
          <a:ln>
            <a:noFill/>
          </a:ln>
        </p:spPr>
      </p:pic>
      <p:pic>
        <p:nvPicPr>
          <p:cNvPr id="158" name="Google Shape;158;p20"/>
          <p:cNvPicPr preferRelativeResize="0"/>
          <p:nvPr/>
        </p:nvPicPr>
        <p:blipFill>
          <a:blip r:embed="rId3">
            <a:alphaModFix amt="30000"/>
          </a:blip>
          <a:stretch>
            <a:fillRect/>
          </a:stretch>
        </p:blipFill>
        <p:spPr>
          <a:xfrm rot="10799996">
            <a:off x="6724127" y="3651675"/>
            <a:ext cx="2681377" cy="2448501"/>
          </a:xfrm>
          <a:prstGeom prst="rect">
            <a:avLst/>
          </a:prstGeom>
          <a:noFill/>
          <a:ln>
            <a:noFill/>
          </a:ln>
        </p:spPr>
      </p:pic>
      <p:sp>
        <p:nvSpPr>
          <p:cNvPr id="159" name="Google Shape;159;p20"/>
          <p:cNvSpPr txBox="1">
            <a:spLocks noGrp="1"/>
          </p:cNvSpPr>
          <p:nvPr>
            <p:ph type="subTitle" idx="3"/>
          </p:nvPr>
        </p:nvSpPr>
        <p:spPr>
          <a:xfrm>
            <a:off x="884944" y="2961175"/>
            <a:ext cx="21513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20"/>
          <p:cNvSpPr txBox="1">
            <a:spLocks noGrp="1"/>
          </p:cNvSpPr>
          <p:nvPr>
            <p:ph type="subTitle" idx="4"/>
          </p:nvPr>
        </p:nvSpPr>
        <p:spPr>
          <a:xfrm>
            <a:off x="6052850" y="2961175"/>
            <a:ext cx="2149200" cy="538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2635288" y="1238400"/>
            <a:ext cx="4759800" cy="841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lt2"/>
              </a:buClr>
              <a:buSzPts val="5000"/>
              <a:buNone/>
              <a:defRPr sz="5800">
                <a:solidFill>
                  <a:schemeClr val="accent1"/>
                </a:solidFill>
              </a:defRPr>
            </a:lvl1pPr>
            <a:lvl2pPr lvl="1" algn="r" rtl="0">
              <a:lnSpc>
                <a:spcPct val="80000"/>
              </a:lnSpc>
              <a:spcBef>
                <a:spcPts val="0"/>
              </a:spcBef>
              <a:spcAft>
                <a:spcPts val="0"/>
              </a:spcAft>
              <a:buClr>
                <a:schemeClr val="accent4"/>
              </a:buClr>
              <a:buSzPts val="5000"/>
              <a:buNone/>
              <a:defRPr sz="5000">
                <a:solidFill>
                  <a:schemeClr val="accent4"/>
                </a:solidFill>
              </a:defRPr>
            </a:lvl2pPr>
            <a:lvl3pPr lvl="2" algn="r" rtl="0">
              <a:lnSpc>
                <a:spcPct val="80000"/>
              </a:lnSpc>
              <a:spcBef>
                <a:spcPts val="0"/>
              </a:spcBef>
              <a:spcAft>
                <a:spcPts val="0"/>
              </a:spcAft>
              <a:buClr>
                <a:schemeClr val="accent4"/>
              </a:buClr>
              <a:buSzPts val="5000"/>
              <a:buNone/>
              <a:defRPr sz="5000">
                <a:solidFill>
                  <a:schemeClr val="accent4"/>
                </a:solidFill>
              </a:defRPr>
            </a:lvl3pPr>
            <a:lvl4pPr lvl="3" algn="r" rtl="0">
              <a:lnSpc>
                <a:spcPct val="80000"/>
              </a:lnSpc>
              <a:spcBef>
                <a:spcPts val="0"/>
              </a:spcBef>
              <a:spcAft>
                <a:spcPts val="0"/>
              </a:spcAft>
              <a:buClr>
                <a:schemeClr val="accent4"/>
              </a:buClr>
              <a:buSzPts val="5000"/>
              <a:buNone/>
              <a:defRPr sz="5000">
                <a:solidFill>
                  <a:schemeClr val="accent4"/>
                </a:solidFill>
              </a:defRPr>
            </a:lvl4pPr>
            <a:lvl5pPr lvl="4" algn="r" rtl="0">
              <a:lnSpc>
                <a:spcPct val="80000"/>
              </a:lnSpc>
              <a:spcBef>
                <a:spcPts val="0"/>
              </a:spcBef>
              <a:spcAft>
                <a:spcPts val="0"/>
              </a:spcAft>
              <a:buClr>
                <a:schemeClr val="accent4"/>
              </a:buClr>
              <a:buSzPts val="5000"/>
              <a:buNone/>
              <a:defRPr sz="5000">
                <a:solidFill>
                  <a:schemeClr val="accent4"/>
                </a:solidFill>
              </a:defRPr>
            </a:lvl5pPr>
            <a:lvl6pPr lvl="5" algn="r" rtl="0">
              <a:lnSpc>
                <a:spcPct val="80000"/>
              </a:lnSpc>
              <a:spcBef>
                <a:spcPts val="0"/>
              </a:spcBef>
              <a:spcAft>
                <a:spcPts val="0"/>
              </a:spcAft>
              <a:buClr>
                <a:schemeClr val="accent4"/>
              </a:buClr>
              <a:buSzPts val="5000"/>
              <a:buNone/>
              <a:defRPr sz="5000">
                <a:solidFill>
                  <a:schemeClr val="accent4"/>
                </a:solidFill>
              </a:defRPr>
            </a:lvl6pPr>
            <a:lvl7pPr lvl="6" algn="r" rtl="0">
              <a:lnSpc>
                <a:spcPct val="80000"/>
              </a:lnSpc>
              <a:spcBef>
                <a:spcPts val="0"/>
              </a:spcBef>
              <a:spcAft>
                <a:spcPts val="0"/>
              </a:spcAft>
              <a:buClr>
                <a:schemeClr val="accent4"/>
              </a:buClr>
              <a:buSzPts val="5000"/>
              <a:buNone/>
              <a:defRPr sz="5000">
                <a:solidFill>
                  <a:schemeClr val="accent4"/>
                </a:solidFill>
              </a:defRPr>
            </a:lvl7pPr>
            <a:lvl8pPr lvl="7" algn="r" rtl="0">
              <a:lnSpc>
                <a:spcPct val="80000"/>
              </a:lnSpc>
              <a:spcBef>
                <a:spcPts val="0"/>
              </a:spcBef>
              <a:spcAft>
                <a:spcPts val="0"/>
              </a:spcAft>
              <a:buClr>
                <a:schemeClr val="accent4"/>
              </a:buClr>
              <a:buSzPts val="5000"/>
              <a:buNone/>
              <a:defRPr sz="5000">
                <a:solidFill>
                  <a:schemeClr val="accent4"/>
                </a:solidFill>
              </a:defRPr>
            </a:lvl8pPr>
            <a:lvl9pPr lvl="8" algn="r" rtl="0">
              <a:lnSpc>
                <a:spcPct val="80000"/>
              </a:lnSpc>
              <a:spcBef>
                <a:spcPts val="0"/>
              </a:spcBef>
              <a:spcAft>
                <a:spcPts val="0"/>
              </a:spcAft>
              <a:buClr>
                <a:schemeClr val="accent3"/>
              </a:buClr>
              <a:buSzPts val="5000"/>
              <a:buNone/>
              <a:defRPr sz="5000">
                <a:solidFill>
                  <a:schemeClr val="accent3"/>
                </a:solidFill>
              </a:defRPr>
            </a:lvl9pPr>
          </a:lstStyle>
          <a:p>
            <a:endParaRPr/>
          </a:p>
        </p:txBody>
      </p:sp>
      <p:sp>
        <p:nvSpPr>
          <p:cNvPr id="19" name="Google Shape;19;p3"/>
          <p:cNvSpPr txBox="1">
            <a:spLocks noGrp="1"/>
          </p:cNvSpPr>
          <p:nvPr>
            <p:ph type="title" idx="2" hasCustomPrompt="1"/>
          </p:nvPr>
        </p:nvSpPr>
        <p:spPr>
          <a:xfrm>
            <a:off x="722375" y="1318788"/>
            <a:ext cx="1558200" cy="13476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accent4"/>
              </a:buClr>
              <a:buSzPts val="7200"/>
              <a:buNone/>
              <a:defRPr sz="10000">
                <a:solidFill>
                  <a:schemeClr val="accent1"/>
                </a:solidFill>
                <a:latin typeface="Alex Brush"/>
                <a:ea typeface="Alex Brush"/>
                <a:cs typeface="Alex Brush"/>
                <a:sym typeface="Alex Brush"/>
              </a:defRPr>
            </a:lvl1pPr>
            <a:lvl2pPr lvl="1" algn="r" rtl="0">
              <a:spcBef>
                <a:spcPts val="0"/>
              </a:spcBef>
              <a:spcAft>
                <a:spcPts val="0"/>
              </a:spcAft>
              <a:buSzPts val="7200"/>
              <a:buNone/>
              <a:defRPr sz="7200"/>
            </a:lvl2pPr>
            <a:lvl3pPr lvl="2" algn="r" rtl="0">
              <a:spcBef>
                <a:spcPts val="0"/>
              </a:spcBef>
              <a:spcAft>
                <a:spcPts val="0"/>
              </a:spcAft>
              <a:buSzPts val="7200"/>
              <a:buNone/>
              <a:defRPr sz="7200"/>
            </a:lvl3pPr>
            <a:lvl4pPr lvl="3" algn="r" rtl="0">
              <a:spcBef>
                <a:spcPts val="0"/>
              </a:spcBef>
              <a:spcAft>
                <a:spcPts val="0"/>
              </a:spcAft>
              <a:buSzPts val="7200"/>
              <a:buNone/>
              <a:defRPr sz="7200"/>
            </a:lvl4pPr>
            <a:lvl5pPr lvl="4" algn="r" rtl="0">
              <a:spcBef>
                <a:spcPts val="0"/>
              </a:spcBef>
              <a:spcAft>
                <a:spcPts val="0"/>
              </a:spcAft>
              <a:buSzPts val="7200"/>
              <a:buNone/>
              <a:defRPr sz="7200"/>
            </a:lvl5pPr>
            <a:lvl6pPr lvl="5" algn="r" rtl="0">
              <a:spcBef>
                <a:spcPts val="0"/>
              </a:spcBef>
              <a:spcAft>
                <a:spcPts val="0"/>
              </a:spcAft>
              <a:buSzPts val="7200"/>
              <a:buNone/>
              <a:defRPr sz="7200"/>
            </a:lvl6pPr>
            <a:lvl7pPr lvl="6" algn="r" rtl="0">
              <a:spcBef>
                <a:spcPts val="0"/>
              </a:spcBef>
              <a:spcAft>
                <a:spcPts val="0"/>
              </a:spcAft>
              <a:buSzPts val="7200"/>
              <a:buNone/>
              <a:defRPr sz="7200"/>
            </a:lvl7pPr>
            <a:lvl8pPr lvl="7" algn="r" rtl="0">
              <a:spcBef>
                <a:spcPts val="0"/>
              </a:spcBef>
              <a:spcAft>
                <a:spcPts val="0"/>
              </a:spcAft>
              <a:buSzPts val="7200"/>
              <a:buNone/>
              <a:defRPr sz="7200"/>
            </a:lvl8pPr>
            <a:lvl9pPr lvl="8" algn="r" rtl="0">
              <a:spcBef>
                <a:spcPts val="0"/>
              </a:spcBef>
              <a:spcAft>
                <a:spcPts val="0"/>
              </a:spcAft>
              <a:buSzPts val="7200"/>
              <a:buNone/>
              <a:defRPr sz="7200"/>
            </a:lvl9pPr>
          </a:lstStyle>
          <a:p>
            <a:r>
              <a:t>xx%</a:t>
            </a:r>
          </a:p>
        </p:txBody>
      </p:sp>
      <p:sp>
        <p:nvSpPr>
          <p:cNvPr id="20" name="Google Shape;20;p3"/>
          <p:cNvSpPr txBox="1">
            <a:spLocks noGrp="1"/>
          </p:cNvSpPr>
          <p:nvPr>
            <p:ph type="subTitle" idx="1"/>
          </p:nvPr>
        </p:nvSpPr>
        <p:spPr>
          <a:xfrm>
            <a:off x="2635288" y="2307875"/>
            <a:ext cx="4759800" cy="496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200"/>
              <a:buNone/>
              <a:defRPr sz="1600">
                <a:solidFill>
                  <a:schemeClr val="accent1"/>
                </a:solidFill>
              </a:defRPr>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a:p>
        </p:txBody>
      </p:sp>
      <p:pic>
        <p:nvPicPr>
          <p:cNvPr id="21" name="Google Shape;21;p3"/>
          <p:cNvPicPr preferRelativeResize="0"/>
          <p:nvPr/>
        </p:nvPicPr>
        <p:blipFill>
          <a:blip r:embed="rId2">
            <a:alphaModFix amt="38000"/>
          </a:blip>
          <a:stretch>
            <a:fillRect/>
          </a:stretch>
        </p:blipFill>
        <p:spPr>
          <a:xfrm>
            <a:off x="-278200" y="1783349"/>
            <a:ext cx="4238075" cy="4254700"/>
          </a:xfrm>
          <a:prstGeom prst="rect">
            <a:avLst/>
          </a:prstGeom>
          <a:noFill/>
          <a:ln>
            <a:noFill/>
          </a:ln>
        </p:spPr>
      </p:pic>
      <p:sp>
        <p:nvSpPr>
          <p:cNvPr id="22" name="Google Shape;22;p3"/>
          <p:cNvSpPr/>
          <p:nvPr/>
        </p:nvSpPr>
        <p:spPr>
          <a:xfrm>
            <a:off x="5791525" y="3096089"/>
            <a:ext cx="3138600" cy="3315900"/>
          </a:xfrm>
          <a:prstGeom prst="round2SameRect">
            <a:avLst>
              <a:gd name="adj1" fmla="val 50000"/>
              <a:gd name="adj2" fmla="val 0"/>
            </a:avLst>
          </a:prstGeom>
          <a:solidFill>
            <a:schemeClr val="accent1"/>
          </a:solidFill>
          <a:ln w="19050" cap="flat" cmpd="sng">
            <a:solidFill>
              <a:schemeClr val="accent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6058275" y="3031750"/>
            <a:ext cx="3138600" cy="3315900"/>
          </a:xfrm>
          <a:prstGeom prst="round2SameRect">
            <a:avLst>
              <a:gd name="adj1" fmla="val 50000"/>
              <a:gd name="adj2"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4_1">
    <p:bg>
      <p:bgPr>
        <a:solidFill>
          <a:schemeClr val="accent1"/>
        </a:solidFill>
        <a:effectLst/>
      </p:bgPr>
    </p:bg>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722375" y="539500"/>
            <a:ext cx="7708500" cy="669900"/>
          </a:xfrm>
          <a:prstGeom prst="rect">
            <a:avLst/>
          </a:prstGeom>
          <a:solidFill>
            <a:schemeClr val="dk2"/>
          </a:solidFill>
          <a:ln w="9525" cap="flat" cmpd="sng">
            <a:solidFill>
              <a:schemeClr val="accent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Gilda Display"/>
              <a:buNone/>
              <a:defRPr sz="3500" b="1">
                <a:solidFill>
                  <a:schemeClr val="accent1"/>
                </a:solidFill>
                <a:latin typeface="Gilda Display"/>
                <a:ea typeface="Gilda Display"/>
                <a:cs typeface="Gilda Display"/>
                <a:sym typeface="Gilda Display"/>
              </a:defRPr>
            </a:lvl1pPr>
            <a:lvl2pPr lvl="1"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9pPr>
          </a:lstStyle>
          <a:p>
            <a:endParaRPr/>
          </a:p>
        </p:txBody>
      </p:sp>
      <p:sp>
        <p:nvSpPr>
          <p:cNvPr id="163" name="Google Shape;163;p21"/>
          <p:cNvSpPr txBox="1">
            <a:spLocks noGrp="1"/>
          </p:cNvSpPr>
          <p:nvPr>
            <p:ph type="subTitle" idx="1"/>
          </p:nvPr>
        </p:nvSpPr>
        <p:spPr>
          <a:xfrm>
            <a:off x="1932144" y="2634075"/>
            <a:ext cx="21513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1"/>
          <p:cNvSpPr txBox="1">
            <a:spLocks noGrp="1"/>
          </p:cNvSpPr>
          <p:nvPr>
            <p:ph type="subTitle" idx="2"/>
          </p:nvPr>
        </p:nvSpPr>
        <p:spPr>
          <a:xfrm>
            <a:off x="5699775" y="2634075"/>
            <a:ext cx="21513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1"/>
          <p:cNvSpPr txBox="1">
            <a:spLocks noGrp="1"/>
          </p:cNvSpPr>
          <p:nvPr>
            <p:ph type="subTitle" idx="3"/>
          </p:nvPr>
        </p:nvSpPr>
        <p:spPr>
          <a:xfrm>
            <a:off x="1932150" y="2260050"/>
            <a:ext cx="21513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66" name="Google Shape;166;p21"/>
          <p:cNvSpPr txBox="1">
            <a:spLocks noGrp="1"/>
          </p:cNvSpPr>
          <p:nvPr>
            <p:ph type="subTitle" idx="4"/>
          </p:nvPr>
        </p:nvSpPr>
        <p:spPr>
          <a:xfrm>
            <a:off x="5699775" y="2260050"/>
            <a:ext cx="21492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
  <p:cSld name="CUSTOM_9">
    <p:bg>
      <p:bgPr>
        <a:solidFill>
          <a:schemeClr val="accent1"/>
        </a:solidFill>
        <a:effectLst/>
      </p:bgPr>
    </p:bg>
    <p:spTree>
      <p:nvGrpSpPr>
        <p:cNvPr id="1" name="Shape 167"/>
        <p:cNvGrpSpPr/>
        <p:nvPr/>
      </p:nvGrpSpPr>
      <p:grpSpPr>
        <a:xfrm>
          <a:off x="0" y="0"/>
          <a:ext cx="0" cy="0"/>
          <a:chOff x="0" y="0"/>
          <a:chExt cx="0" cy="0"/>
        </a:xfrm>
      </p:grpSpPr>
      <p:sp>
        <p:nvSpPr>
          <p:cNvPr id="168" name="Google Shape;168;p22"/>
          <p:cNvSpPr txBox="1">
            <a:spLocks noGrp="1"/>
          </p:cNvSpPr>
          <p:nvPr>
            <p:ph type="subTitle" idx="1"/>
          </p:nvPr>
        </p:nvSpPr>
        <p:spPr>
          <a:xfrm>
            <a:off x="1590823" y="2288451"/>
            <a:ext cx="26244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9" name="Google Shape;169;p22"/>
          <p:cNvSpPr txBox="1">
            <a:spLocks noGrp="1"/>
          </p:cNvSpPr>
          <p:nvPr>
            <p:ph type="subTitle" idx="2"/>
          </p:nvPr>
        </p:nvSpPr>
        <p:spPr>
          <a:xfrm>
            <a:off x="5674495" y="3630450"/>
            <a:ext cx="26271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0" name="Google Shape;170;p22"/>
          <p:cNvSpPr txBox="1">
            <a:spLocks noGrp="1"/>
          </p:cNvSpPr>
          <p:nvPr>
            <p:ph type="subTitle" idx="3"/>
          </p:nvPr>
        </p:nvSpPr>
        <p:spPr>
          <a:xfrm>
            <a:off x="5674480" y="2288451"/>
            <a:ext cx="26271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1" name="Google Shape;171;p22"/>
          <p:cNvSpPr txBox="1">
            <a:spLocks noGrp="1"/>
          </p:cNvSpPr>
          <p:nvPr>
            <p:ph type="subTitle" idx="4"/>
          </p:nvPr>
        </p:nvSpPr>
        <p:spPr>
          <a:xfrm>
            <a:off x="1590808" y="3628800"/>
            <a:ext cx="2621700" cy="538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2" name="Google Shape;172;p22"/>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73" name="Google Shape;173;p22"/>
          <p:cNvPicPr preferRelativeResize="0"/>
          <p:nvPr/>
        </p:nvPicPr>
        <p:blipFill>
          <a:blip r:embed="rId2">
            <a:alphaModFix amt="29000"/>
          </a:blip>
          <a:stretch>
            <a:fillRect/>
          </a:stretch>
        </p:blipFill>
        <p:spPr>
          <a:xfrm rot="8846522">
            <a:off x="7184227" y="3245674"/>
            <a:ext cx="2681377" cy="2448501"/>
          </a:xfrm>
          <a:prstGeom prst="rect">
            <a:avLst/>
          </a:prstGeom>
          <a:noFill/>
          <a:ln>
            <a:noFill/>
          </a:ln>
        </p:spPr>
      </p:pic>
      <p:sp>
        <p:nvSpPr>
          <p:cNvPr id="174" name="Google Shape;174;p22"/>
          <p:cNvSpPr txBox="1">
            <a:spLocks noGrp="1"/>
          </p:cNvSpPr>
          <p:nvPr>
            <p:ph type="subTitle" idx="5"/>
          </p:nvPr>
        </p:nvSpPr>
        <p:spPr>
          <a:xfrm>
            <a:off x="1589488" y="1903700"/>
            <a:ext cx="26217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75" name="Google Shape;175;p22"/>
          <p:cNvSpPr txBox="1">
            <a:spLocks noGrp="1"/>
          </p:cNvSpPr>
          <p:nvPr>
            <p:ph type="subTitle" idx="6"/>
          </p:nvPr>
        </p:nvSpPr>
        <p:spPr>
          <a:xfrm>
            <a:off x="1592163" y="3244050"/>
            <a:ext cx="26217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76" name="Google Shape;176;p22"/>
          <p:cNvSpPr txBox="1">
            <a:spLocks noGrp="1"/>
          </p:cNvSpPr>
          <p:nvPr>
            <p:ph type="subTitle" idx="7"/>
          </p:nvPr>
        </p:nvSpPr>
        <p:spPr>
          <a:xfrm>
            <a:off x="5674588" y="1902950"/>
            <a:ext cx="26217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177" name="Google Shape;177;p22"/>
          <p:cNvSpPr txBox="1">
            <a:spLocks noGrp="1"/>
          </p:cNvSpPr>
          <p:nvPr>
            <p:ph type="subTitle" idx="8"/>
          </p:nvPr>
        </p:nvSpPr>
        <p:spPr>
          <a:xfrm>
            <a:off x="5677263" y="3243300"/>
            <a:ext cx="2621700" cy="384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Gilda Display"/>
              <a:buNone/>
              <a:defRPr sz="2000" b="1">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TITLE_ONLY_1_4">
    <p:bg>
      <p:bgPr>
        <a:solidFill>
          <a:schemeClr val="accent1"/>
        </a:solidFill>
        <a:effectLst/>
      </p:bgPr>
    </p:bg>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80" name="Google Shape;180;p23"/>
          <p:cNvPicPr preferRelativeResize="0"/>
          <p:nvPr/>
        </p:nvPicPr>
        <p:blipFill>
          <a:blip r:embed="rId2">
            <a:alphaModFix amt="29000"/>
          </a:blip>
          <a:stretch>
            <a:fillRect/>
          </a:stretch>
        </p:blipFill>
        <p:spPr>
          <a:xfrm rot="3050843" flipH="1">
            <a:off x="-933337" y="4128651"/>
            <a:ext cx="1798313" cy="177767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TITLE_ONLY_3">
    <p:bg>
      <p:bgPr>
        <a:solidFill>
          <a:schemeClr val="accent1"/>
        </a:solidFill>
        <a:effectLst/>
      </p:bgPr>
    </p:bg>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 name="Google Shape;183;p24"/>
          <p:cNvSpPr/>
          <p:nvPr/>
        </p:nvSpPr>
        <p:spPr>
          <a:xfrm flipH="1">
            <a:off x="989113" y="2713239"/>
            <a:ext cx="3138600" cy="3315900"/>
          </a:xfrm>
          <a:prstGeom prst="round2SameRect">
            <a:avLst>
              <a:gd name="adj1" fmla="val 50000"/>
              <a:gd name="adj2" fmla="val 0"/>
            </a:avLst>
          </a:prstGeom>
          <a:solidFill>
            <a:schemeClr val="dk2"/>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4"/>
          <p:cNvSpPr/>
          <p:nvPr/>
        </p:nvSpPr>
        <p:spPr>
          <a:xfrm flipH="1">
            <a:off x="722363" y="2648900"/>
            <a:ext cx="3138600" cy="3315900"/>
          </a:xfrm>
          <a:prstGeom prst="round2SameRect">
            <a:avLst>
              <a:gd name="adj1" fmla="val 50000"/>
              <a:gd name="adj2"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TITLE_ONLY_4">
    <p:bg>
      <p:bgPr>
        <a:solidFill>
          <a:schemeClr val="accent1"/>
        </a:solidFill>
        <a:effectLst/>
      </p:bgPr>
    </p:bg>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TITLE_ONLY_6">
    <p:bg>
      <p:bgPr>
        <a:solidFill>
          <a:schemeClr val="accent1"/>
        </a:solidFill>
        <a:effectLst/>
      </p:bgPr>
    </p:bg>
    <p:spTree>
      <p:nvGrpSpPr>
        <p:cNvPr id="1" name="Shape 187"/>
        <p:cNvGrpSpPr/>
        <p:nvPr/>
      </p:nvGrpSpPr>
      <p:grpSpPr>
        <a:xfrm>
          <a:off x="0" y="0"/>
          <a:ext cx="0" cy="0"/>
          <a:chOff x="0" y="0"/>
          <a:chExt cx="0" cy="0"/>
        </a:xfrm>
      </p:grpSpPr>
      <p:sp>
        <p:nvSpPr>
          <p:cNvPr id="188" name="Google Shape;188;p26"/>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pic>
        <p:nvPicPr>
          <p:cNvPr id="189" name="Google Shape;189;p26"/>
          <p:cNvPicPr preferRelativeResize="0"/>
          <p:nvPr/>
        </p:nvPicPr>
        <p:blipFill>
          <a:blip r:embed="rId2">
            <a:alphaModFix amt="30000"/>
          </a:blip>
          <a:stretch>
            <a:fillRect/>
          </a:stretch>
        </p:blipFill>
        <p:spPr>
          <a:xfrm>
            <a:off x="-1152750" y="3529622"/>
            <a:ext cx="2490599" cy="1899154"/>
          </a:xfrm>
          <a:prstGeom prst="rect">
            <a:avLst/>
          </a:prstGeom>
          <a:noFill/>
          <a:ln>
            <a:noFill/>
          </a:ln>
        </p:spPr>
      </p:pic>
      <p:pic>
        <p:nvPicPr>
          <p:cNvPr id="190" name="Google Shape;190;p26"/>
          <p:cNvPicPr preferRelativeResize="0"/>
          <p:nvPr/>
        </p:nvPicPr>
        <p:blipFill>
          <a:blip r:embed="rId3">
            <a:alphaModFix/>
          </a:blip>
          <a:stretch>
            <a:fillRect/>
          </a:stretch>
        </p:blipFill>
        <p:spPr>
          <a:xfrm flipH="1">
            <a:off x="124238" y="4017850"/>
            <a:ext cx="1018224" cy="105907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5">
  <p:cSld name="TITLE_ONLY_7">
    <p:bg>
      <p:bgPr>
        <a:solidFill>
          <a:schemeClr val="accent1"/>
        </a:solidFill>
        <a:effectLst/>
      </p:bgPr>
    </p:bg>
    <p:spTree>
      <p:nvGrpSpPr>
        <p:cNvPr id="1" name="Shape 191"/>
        <p:cNvGrpSpPr/>
        <p:nvPr/>
      </p:nvGrpSpPr>
      <p:grpSpPr>
        <a:xfrm>
          <a:off x="0" y="0"/>
          <a:ext cx="0" cy="0"/>
          <a:chOff x="0" y="0"/>
          <a:chExt cx="0" cy="0"/>
        </a:xfrm>
      </p:grpSpPr>
      <p:sp>
        <p:nvSpPr>
          <p:cNvPr id="192" name="Google Shape;192;p27"/>
          <p:cNvSpPr txBox="1">
            <a:spLocks noGrp="1"/>
          </p:cNvSpPr>
          <p:nvPr>
            <p:ph type="title"/>
          </p:nvPr>
        </p:nvSpPr>
        <p:spPr>
          <a:xfrm>
            <a:off x="723475" y="539500"/>
            <a:ext cx="7706400" cy="669900"/>
          </a:xfrm>
          <a:prstGeom prst="rect">
            <a:avLst/>
          </a:prstGeom>
          <a:solidFill>
            <a:srgbClr val="551C3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SzPts val="40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93" name="Google Shape;193;p27"/>
          <p:cNvPicPr preferRelativeResize="0"/>
          <p:nvPr/>
        </p:nvPicPr>
        <p:blipFill>
          <a:blip r:embed="rId2">
            <a:alphaModFix amt="29000"/>
          </a:blip>
          <a:stretch>
            <a:fillRect/>
          </a:stretch>
        </p:blipFill>
        <p:spPr>
          <a:xfrm rot="3217596" flipH="1">
            <a:off x="-803326" y="3886573"/>
            <a:ext cx="2490599" cy="189915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6">
  <p:cSld name="TITLE_ONLY_9">
    <p:bg>
      <p:bgPr>
        <a:solidFill>
          <a:schemeClr val="accent1"/>
        </a:solidFill>
        <a:effectLst/>
      </p:bgPr>
    </p:bg>
    <p:spTree>
      <p:nvGrpSpPr>
        <p:cNvPr id="1" name="Shape 194"/>
        <p:cNvGrpSpPr/>
        <p:nvPr/>
      </p:nvGrpSpPr>
      <p:grpSpPr>
        <a:xfrm>
          <a:off x="0" y="0"/>
          <a:ext cx="0" cy="0"/>
          <a:chOff x="0" y="0"/>
          <a:chExt cx="0" cy="0"/>
        </a:xfrm>
      </p:grpSpPr>
      <p:sp>
        <p:nvSpPr>
          <p:cNvPr id="195" name="Google Shape;195;p28"/>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pic>
        <p:nvPicPr>
          <p:cNvPr id="196" name="Google Shape;196;p28"/>
          <p:cNvPicPr preferRelativeResize="0"/>
          <p:nvPr/>
        </p:nvPicPr>
        <p:blipFill>
          <a:blip r:embed="rId2">
            <a:alphaModFix/>
          </a:blip>
          <a:stretch>
            <a:fillRect/>
          </a:stretch>
        </p:blipFill>
        <p:spPr>
          <a:xfrm>
            <a:off x="722375" y="3927876"/>
            <a:ext cx="1308908" cy="1361398"/>
          </a:xfrm>
          <a:prstGeom prst="rect">
            <a:avLst/>
          </a:prstGeom>
          <a:noFill/>
          <a:ln>
            <a:noFill/>
          </a:ln>
        </p:spPr>
      </p:pic>
      <p:pic>
        <p:nvPicPr>
          <p:cNvPr id="197" name="Google Shape;197;p28"/>
          <p:cNvPicPr preferRelativeResize="0"/>
          <p:nvPr/>
        </p:nvPicPr>
        <p:blipFill>
          <a:blip r:embed="rId3">
            <a:alphaModFix/>
          </a:blip>
          <a:stretch>
            <a:fillRect/>
          </a:stretch>
        </p:blipFill>
        <p:spPr>
          <a:xfrm rot="-1251735">
            <a:off x="94377" y="4020855"/>
            <a:ext cx="990673" cy="978311"/>
          </a:xfrm>
          <a:prstGeom prst="rect">
            <a:avLst/>
          </a:prstGeom>
          <a:noFill/>
          <a:ln>
            <a:noFill/>
          </a:ln>
        </p:spPr>
      </p:pic>
      <p:pic>
        <p:nvPicPr>
          <p:cNvPr id="198" name="Google Shape;198;p28"/>
          <p:cNvPicPr preferRelativeResize="0"/>
          <p:nvPr/>
        </p:nvPicPr>
        <p:blipFill>
          <a:blip r:embed="rId4">
            <a:alphaModFix amt="29000"/>
          </a:blip>
          <a:stretch>
            <a:fillRect/>
          </a:stretch>
        </p:blipFill>
        <p:spPr>
          <a:xfrm>
            <a:off x="8709900" y="4006500"/>
            <a:ext cx="246550" cy="2308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7">
  <p:cSld name="TITLE_ONLY_10">
    <p:bg>
      <p:bgPr>
        <a:solidFill>
          <a:schemeClr val="accent1"/>
        </a:solidFill>
        <a:effectLst/>
      </p:bgPr>
    </p:bg>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722375" y="539500"/>
            <a:ext cx="7708500" cy="669900"/>
          </a:xfrm>
          <a:prstGeom prst="rect">
            <a:avLst/>
          </a:prstGeom>
          <a:solidFill>
            <a:schemeClr val="dk2"/>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01" name="Google Shape;201;p29"/>
          <p:cNvPicPr preferRelativeResize="0"/>
          <p:nvPr/>
        </p:nvPicPr>
        <p:blipFill>
          <a:blip r:embed="rId2">
            <a:alphaModFix amt="28000"/>
          </a:blip>
          <a:stretch>
            <a:fillRect/>
          </a:stretch>
        </p:blipFill>
        <p:spPr>
          <a:xfrm rot="-4125036">
            <a:off x="6645952" y="3384325"/>
            <a:ext cx="2681374" cy="2448500"/>
          </a:xfrm>
          <a:prstGeom prst="rect">
            <a:avLst/>
          </a:prstGeom>
          <a:noFill/>
          <a:ln>
            <a:noFill/>
          </a:ln>
        </p:spPr>
      </p:pic>
      <p:pic>
        <p:nvPicPr>
          <p:cNvPr id="202" name="Google Shape;202;p29"/>
          <p:cNvPicPr preferRelativeResize="0"/>
          <p:nvPr/>
        </p:nvPicPr>
        <p:blipFill>
          <a:blip r:embed="rId3">
            <a:alphaModFix amt="30000"/>
          </a:blip>
          <a:stretch>
            <a:fillRect/>
          </a:stretch>
        </p:blipFill>
        <p:spPr>
          <a:xfrm>
            <a:off x="181250" y="1816200"/>
            <a:ext cx="246550" cy="23085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8">
  <p:cSld name="TITLE_ONLY_11">
    <p:bg>
      <p:bgPr>
        <a:solidFill>
          <a:schemeClr val="accent1"/>
        </a:solidFill>
        <a:effectLst/>
      </p:bgPr>
    </p:bg>
    <p:spTree>
      <p:nvGrpSpPr>
        <p:cNvPr id="1" name="Shape 203"/>
        <p:cNvGrpSpPr/>
        <p:nvPr/>
      </p:nvGrpSpPr>
      <p:grpSpPr>
        <a:xfrm>
          <a:off x="0" y="0"/>
          <a:ext cx="0" cy="0"/>
          <a:chOff x="0" y="0"/>
          <a:chExt cx="0" cy="0"/>
        </a:xfrm>
      </p:grpSpPr>
      <p:sp>
        <p:nvSpPr>
          <p:cNvPr id="204" name="Google Shape;204;p30"/>
          <p:cNvSpPr txBox="1">
            <a:spLocks noGrp="1"/>
          </p:cNvSpPr>
          <p:nvPr>
            <p:ph type="title"/>
          </p:nvPr>
        </p:nvSpPr>
        <p:spPr>
          <a:xfrm>
            <a:off x="722375" y="539500"/>
            <a:ext cx="7708500" cy="669900"/>
          </a:xfrm>
          <a:prstGeom prst="rect">
            <a:avLst/>
          </a:prstGeom>
          <a:solidFill>
            <a:schemeClr val="dk2"/>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205" name="Google Shape;205;p30"/>
          <p:cNvPicPr preferRelativeResize="0"/>
          <p:nvPr/>
        </p:nvPicPr>
        <p:blipFill>
          <a:blip r:embed="rId2">
            <a:alphaModFix/>
          </a:blip>
          <a:stretch>
            <a:fillRect/>
          </a:stretch>
        </p:blipFill>
        <p:spPr>
          <a:xfrm>
            <a:off x="7863121" y="3978474"/>
            <a:ext cx="1397173" cy="14532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accent1"/>
        </a:solidFill>
        <a:effectLst/>
      </p:bgPr>
    </p:bg>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2375" y="539500"/>
            <a:ext cx="7708500" cy="669900"/>
          </a:xfrm>
          <a:prstGeom prst="rect">
            <a:avLst/>
          </a:prstGeom>
          <a:solidFill>
            <a:schemeClr val="dk2"/>
          </a:solidFill>
          <a:ln w="9525" cap="flat" cmpd="sng">
            <a:solidFill>
              <a:schemeClr val="accent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a:spcBef>
                <a:spcPts val="0"/>
              </a:spcBef>
              <a:spcAft>
                <a:spcPts val="0"/>
              </a:spcAft>
              <a:buSzPts val="3500"/>
              <a:buNone/>
              <a:defRPr sz="3500" b="1">
                <a:solidFill>
                  <a:schemeClr val="accen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722375" y="1216125"/>
            <a:ext cx="7708500" cy="614700"/>
          </a:xfrm>
          <a:prstGeom prst="rect">
            <a:avLst/>
          </a:prstGeom>
          <a:solidFill>
            <a:schemeClr val="accent1"/>
          </a:solidFill>
        </p:spPr>
        <p:txBody>
          <a:bodyPr spcFirstLastPara="1" wrap="square" lIns="91425" tIns="91425" rIns="91425" bIns="91425" anchor="ctr" anchorCtr="0">
            <a:noAutofit/>
          </a:bodyPr>
          <a:lstStyle>
            <a:lvl1pPr marL="457200" lvl="0" indent="-317500">
              <a:spcBef>
                <a:spcPts val="0"/>
              </a:spcBef>
              <a:spcAft>
                <a:spcPts val="0"/>
              </a:spcAft>
              <a:buSzPts val="1400"/>
              <a:buChar char="●"/>
              <a:defRPr sz="14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pic>
        <p:nvPicPr>
          <p:cNvPr id="27" name="Google Shape;27;p4"/>
          <p:cNvPicPr preferRelativeResize="0"/>
          <p:nvPr/>
        </p:nvPicPr>
        <p:blipFill>
          <a:blip r:embed="rId2">
            <a:alphaModFix/>
          </a:blip>
          <a:stretch>
            <a:fillRect/>
          </a:stretch>
        </p:blipFill>
        <p:spPr>
          <a:xfrm>
            <a:off x="8072924" y="4088824"/>
            <a:ext cx="999400" cy="103949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9">
  <p:cSld name="TITLE_ONLY_12">
    <p:bg>
      <p:bgPr>
        <a:solidFill>
          <a:schemeClr val="accent1"/>
        </a:solidFill>
        <a:effectLst/>
      </p:bgPr>
    </p:bg>
    <p:spTree>
      <p:nvGrpSpPr>
        <p:cNvPr id="1" name="Shape 206"/>
        <p:cNvGrpSpPr/>
        <p:nvPr/>
      </p:nvGrpSpPr>
      <p:grpSpPr>
        <a:xfrm>
          <a:off x="0" y="0"/>
          <a:ext cx="0" cy="0"/>
          <a:chOff x="0" y="0"/>
          <a:chExt cx="0" cy="0"/>
        </a:xfrm>
      </p:grpSpPr>
      <p:sp>
        <p:nvSpPr>
          <p:cNvPr id="207" name="Google Shape;207;p31"/>
          <p:cNvSpPr txBox="1">
            <a:spLocks noGrp="1"/>
          </p:cNvSpPr>
          <p:nvPr>
            <p:ph type="title"/>
          </p:nvPr>
        </p:nvSpPr>
        <p:spPr>
          <a:xfrm>
            <a:off x="722375" y="539500"/>
            <a:ext cx="7708500" cy="669900"/>
          </a:xfrm>
          <a:prstGeom prst="rect">
            <a:avLst/>
          </a:prstGeom>
          <a:solidFill>
            <a:schemeClr val="dk2"/>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10">
  <p:cSld name="TITLE_ONLY_13">
    <p:bg>
      <p:bgPr>
        <a:solidFill>
          <a:schemeClr val="accent1"/>
        </a:solidFill>
        <a:effectLst/>
      </p:bgPr>
    </p:bg>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714025" y="530225"/>
            <a:ext cx="7708500" cy="669900"/>
          </a:xfrm>
          <a:prstGeom prst="rect">
            <a:avLst/>
          </a:prstGeom>
          <a:solidFill>
            <a:schemeClr val="dk2"/>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3">
  <p:cSld name="SECTION_TITLE_AND_DESCRIPTION_1_2">
    <p:bg>
      <p:bgPr>
        <a:solidFill>
          <a:schemeClr val="dk2"/>
        </a:solidFill>
        <a:effectLst/>
      </p:bgPr>
    </p:bg>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787275" y="991300"/>
            <a:ext cx="3592800" cy="1661100"/>
          </a:xfrm>
          <a:prstGeom prst="rect">
            <a:avLst/>
          </a:prstGeom>
          <a:noFill/>
          <a:ln>
            <a:noFill/>
          </a:ln>
        </p:spPr>
        <p:txBody>
          <a:bodyPr spcFirstLastPara="1" wrap="square" lIns="91425" tIns="91425" rIns="91425" bIns="91425" anchor="b" anchorCtr="0">
            <a:noAutofit/>
          </a:bodyPr>
          <a:lstStyle>
            <a:lvl1pPr lvl="0" algn="r" rtl="0">
              <a:spcBef>
                <a:spcPts val="0"/>
              </a:spcBef>
              <a:spcAft>
                <a:spcPts val="0"/>
              </a:spcAft>
              <a:buSzPts val="4200"/>
              <a:buNone/>
              <a:defRPr>
                <a:solidFill>
                  <a:schemeClr val="accent3"/>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12" name="Google Shape;212;p33"/>
          <p:cNvSpPr txBox="1">
            <a:spLocks noGrp="1"/>
          </p:cNvSpPr>
          <p:nvPr>
            <p:ph type="subTitle" idx="1"/>
          </p:nvPr>
        </p:nvSpPr>
        <p:spPr>
          <a:xfrm>
            <a:off x="787275" y="2804600"/>
            <a:ext cx="3592800" cy="1347600"/>
          </a:xfrm>
          <a:prstGeom prst="rect">
            <a:avLst/>
          </a:prstGeom>
          <a:solidFill>
            <a:schemeClr val="accent1"/>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r" rtl="0">
              <a:lnSpc>
                <a:spcPct val="100000"/>
              </a:lnSpc>
              <a:spcBef>
                <a:spcPts val="0"/>
              </a:spcBef>
              <a:spcAft>
                <a:spcPts val="0"/>
              </a:spcAft>
              <a:buSzPts val="2100"/>
              <a:buNone/>
              <a:defRPr sz="1600">
                <a:solidFill>
                  <a:schemeClr val="dk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pic>
        <p:nvPicPr>
          <p:cNvPr id="213" name="Google Shape;213;p33"/>
          <p:cNvPicPr preferRelativeResize="0"/>
          <p:nvPr/>
        </p:nvPicPr>
        <p:blipFill>
          <a:blip r:embed="rId2">
            <a:alphaModFix amt="29000"/>
          </a:blip>
          <a:stretch>
            <a:fillRect/>
          </a:stretch>
        </p:blipFill>
        <p:spPr>
          <a:xfrm rot="7749161">
            <a:off x="-658453" y="-506490"/>
            <a:ext cx="2682663" cy="2651876"/>
          </a:xfrm>
          <a:prstGeom prst="rect">
            <a:avLst/>
          </a:prstGeom>
          <a:noFill/>
          <a:ln>
            <a:noFill/>
          </a:ln>
        </p:spPr>
      </p:pic>
      <p:pic>
        <p:nvPicPr>
          <p:cNvPr id="214" name="Google Shape;214;p33"/>
          <p:cNvPicPr preferRelativeResize="0"/>
          <p:nvPr/>
        </p:nvPicPr>
        <p:blipFill>
          <a:blip r:embed="rId3">
            <a:alphaModFix amt="29000"/>
          </a:blip>
          <a:stretch>
            <a:fillRect/>
          </a:stretch>
        </p:blipFill>
        <p:spPr>
          <a:xfrm rot="2362595">
            <a:off x="8144510" y="630984"/>
            <a:ext cx="489401" cy="458226"/>
          </a:xfrm>
          <a:prstGeom prst="rect">
            <a:avLst/>
          </a:prstGeom>
          <a:noFill/>
          <a:ln>
            <a:noFill/>
          </a:ln>
        </p:spPr>
      </p:pic>
      <p:pic>
        <p:nvPicPr>
          <p:cNvPr id="215" name="Google Shape;215;p33"/>
          <p:cNvPicPr preferRelativeResize="0"/>
          <p:nvPr/>
        </p:nvPicPr>
        <p:blipFill>
          <a:blip r:embed="rId3">
            <a:alphaModFix amt="29000"/>
          </a:blip>
          <a:stretch>
            <a:fillRect/>
          </a:stretch>
        </p:blipFill>
        <p:spPr>
          <a:xfrm>
            <a:off x="7408750" y="734801"/>
            <a:ext cx="611649" cy="655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p:cSld name="TITLE_AND_BODY_1">
    <p:bg>
      <p:bgPr>
        <a:solidFill>
          <a:schemeClr val="dk2"/>
        </a:solidFill>
        <a:effectLst/>
      </p:bgPr>
    </p:bg>
    <p:spTree>
      <p:nvGrpSpPr>
        <p:cNvPr id="1" name="Shape 216"/>
        <p:cNvGrpSpPr/>
        <p:nvPr/>
      </p:nvGrpSpPr>
      <p:grpSpPr>
        <a:xfrm>
          <a:off x="0" y="0"/>
          <a:ext cx="0" cy="0"/>
          <a:chOff x="0" y="0"/>
          <a:chExt cx="0" cy="0"/>
        </a:xfrm>
      </p:grpSpPr>
      <p:sp>
        <p:nvSpPr>
          <p:cNvPr id="217" name="Google Shape;217;p34"/>
          <p:cNvSpPr txBox="1">
            <a:spLocks noGrp="1"/>
          </p:cNvSpPr>
          <p:nvPr>
            <p:ph type="title"/>
          </p:nvPr>
        </p:nvSpPr>
        <p:spPr>
          <a:xfrm>
            <a:off x="4003625" y="1499750"/>
            <a:ext cx="4427100" cy="14343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000"/>
              <a:buNone/>
              <a:defRPr sz="10000">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34"/>
          <p:cNvSpPr txBox="1">
            <a:spLocks noGrp="1"/>
          </p:cNvSpPr>
          <p:nvPr>
            <p:ph type="body" idx="1"/>
          </p:nvPr>
        </p:nvSpPr>
        <p:spPr>
          <a:xfrm>
            <a:off x="4003675" y="2989050"/>
            <a:ext cx="4427100" cy="1001700"/>
          </a:xfrm>
          <a:prstGeom prst="rect">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SzPts val="1400"/>
              <a:buChar char="●"/>
              <a:defRPr sz="1600">
                <a:solidFill>
                  <a:schemeClr val="dk1"/>
                </a:solidFill>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pic>
        <p:nvPicPr>
          <p:cNvPr id="219" name="Google Shape;219;p34"/>
          <p:cNvPicPr preferRelativeResize="0"/>
          <p:nvPr/>
        </p:nvPicPr>
        <p:blipFill>
          <a:blip r:embed="rId2">
            <a:alphaModFix amt="48000"/>
          </a:blip>
          <a:stretch>
            <a:fillRect/>
          </a:stretch>
        </p:blipFill>
        <p:spPr>
          <a:xfrm flipH="1">
            <a:off x="6736724" y="-627975"/>
            <a:ext cx="2665275" cy="2675702"/>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2">
  <p:cSld name="TITLE_AND_TWO_COLUMNS_2">
    <p:bg>
      <p:bgPr>
        <a:solidFill>
          <a:schemeClr val="accent1"/>
        </a:solidFill>
        <a:effectLst/>
      </p:bgPr>
    </p:bg>
    <p:spTree>
      <p:nvGrpSpPr>
        <p:cNvPr id="1" name="Shape 220"/>
        <p:cNvGrpSpPr/>
        <p:nvPr/>
      </p:nvGrpSpPr>
      <p:grpSpPr>
        <a:xfrm>
          <a:off x="0" y="0"/>
          <a:ext cx="0" cy="0"/>
          <a:chOff x="0" y="0"/>
          <a:chExt cx="0" cy="0"/>
        </a:xfrm>
      </p:grpSpPr>
      <p:sp>
        <p:nvSpPr>
          <p:cNvPr id="221" name="Google Shape;221;p35"/>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pic>
        <p:nvPicPr>
          <p:cNvPr id="222" name="Google Shape;222;p35"/>
          <p:cNvPicPr preferRelativeResize="0"/>
          <p:nvPr/>
        </p:nvPicPr>
        <p:blipFill>
          <a:blip r:embed="rId2">
            <a:alphaModFix amt="30000"/>
          </a:blip>
          <a:stretch>
            <a:fillRect/>
          </a:stretch>
        </p:blipFill>
        <p:spPr>
          <a:xfrm>
            <a:off x="-186125" y="3563404"/>
            <a:ext cx="2263151" cy="2066449"/>
          </a:xfrm>
          <a:prstGeom prst="rect">
            <a:avLst/>
          </a:prstGeom>
          <a:noFill/>
          <a:ln>
            <a:noFill/>
          </a:ln>
        </p:spPr>
      </p:pic>
      <p:sp>
        <p:nvSpPr>
          <p:cNvPr id="223" name="Google Shape;223;p35"/>
          <p:cNvSpPr txBox="1">
            <a:spLocks noGrp="1"/>
          </p:cNvSpPr>
          <p:nvPr>
            <p:ph type="subTitle" idx="1"/>
          </p:nvPr>
        </p:nvSpPr>
        <p:spPr>
          <a:xfrm>
            <a:off x="713225" y="1380375"/>
            <a:ext cx="7717500" cy="2691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400"/>
            </a:lvl1pPr>
            <a:lvl2pPr lvl="1" rtl="0">
              <a:lnSpc>
                <a:spcPct val="100000"/>
              </a:lnSpc>
              <a:spcBef>
                <a:spcPts val="0"/>
              </a:spcBef>
              <a:spcAft>
                <a:spcPts val="0"/>
              </a:spcAft>
              <a:buSzPts val="1200"/>
              <a:buChar char="○"/>
              <a:defRPr/>
            </a:lvl2pPr>
            <a:lvl3pPr lvl="2" rtl="0">
              <a:lnSpc>
                <a:spcPct val="100000"/>
              </a:lnSpc>
              <a:spcBef>
                <a:spcPts val="0"/>
              </a:spcBef>
              <a:spcAft>
                <a:spcPts val="0"/>
              </a:spcAft>
              <a:buSzPts val="1200"/>
              <a:buChar char="■"/>
              <a:defRPr/>
            </a:lvl3pPr>
            <a:lvl4pPr lvl="3" rtl="0">
              <a:lnSpc>
                <a:spcPct val="100000"/>
              </a:lnSpc>
              <a:spcBef>
                <a:spcPts val="0"/>
              </a:spcBef>
              <a:spcAft>
                <a:spcPts val="0"/>
              </a:spcAft>
              <a:buSzPts val="1200"/>
              <a:buChar char="●"/>
              <a:defRPr/>
            </a:lvl4pPr>
            <a:lvl5pPr lvl="4" rtl="0">
              <a:lnSpc>
                <a:spcPct val="100000"/>
              </a:lnSpc>
              <a:spcBef>
                <a:spcPts val="0"/>
              </a:spcBef>
              <a:spcAft>
                <a:spcPts val="0"/>
              </a:spcAft>
              <a:buSzPts val="1200"/>
              <a:buChar char="○"/>
              <a:defRPr/>
            </a:lvl5pPr>
            <a:lvl6pPr lvl="5" rtl="0">
              <a:lnSpc>
                <a:spcPct val="100000"/>
              </a:lnSpc>
              <a:spcBef>
                <a:spcPts val="0"/>
              </a:spcBef>
              <a:spcAft>
                <a:spcPts val="0"/>
              </a:spcAft>
              <a:buSzPts val="1200"/>
              <a:buChar char="■"/>
              <a:defRPr/>
            </a:lvl6pPr>
            <a:lvl7pPr lvl="6" rtl="0">
              <a:lnSpc>
                <a:spcPct val="100000"/>
              </a:lnSpc>
              <a:spcBef>
                <a:spcPts val="0"/>
              </a:spcBef>
              <a:spcAft>
                <a:spcPts val="0"/>
              </a:spcAft>
              <a:buSzPts val="1200"/>
              <a:buChar char="●"/>
              <a:defRPr/>
            </a:lvl7pPr>
            <a:lvl8pPr lvl="7" rtl="0">
              <a:lnSpc>
                <a:spcPct val="100000"/>
              </a:lnSpc>
              <a:spcBef>
                <a:spcPts val="0"/>
              </a:spcBef>
              <a:spcAft>
                <a:spcPts val="0"/>
              </a:spcAft>
              <a:buSzPts val="1200"/>
              <a:buChar char="○"/>
              <a:defRPr/>
            </a:lvl8pPr>
            <a:lvl9pPr lvl="8" rtl="0">
              <a:lnSpc>
                <a:spcPct val="100000"/>
              </a:lnSpc>
              <a:spcBef>
                <a:spcPts val="0"/>
              </a:spcBef>
              <a:spcAft>
                <a:spcPts val="0"/>
              </a:spcAft>
              <a:buSzPts val="12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4">
  <p:cSld name="TITLE_AND_TWO_COLUMNS_2_2">
    <p:bg>
      <p:bgPr>
        <a:solidFill>
          <a:schemeClr val="accent1"/>
        </a:solidFill>
        <a:effectLst/>
      </p:bgPr>
    </p:bg>
    <p:spTree>
      <p:nvGrpSpPr>
        <p:cNvPr id="1" name="Shape 224"/>
        <p:cNvGrpSpPr/>
        <p:nvPr/>
      </p:nvGrpSpPr>
      <p:grpSpPr>
        <a:xfrm>
          <a:off x="0" y="0"/>
          <a:ext cx="0" cy="0"/>
          <a:chOff x="0" y="0"/>
          <a:chExt cx="0" cy="0"/>
        </a:xfrm>
      </p:grpSpPr>
      <p:sp>
        <p:nvSpPr>
          <p:cNvPr id="225" name="Google Shape;225;p36"/>
          <p:cNvSpPr txBox="1">
            <a:spLocks noGrp="1"/>
          </p:cNvSpPr>
          <p:nvPr>
            <p:ph type="subTitle" idx="1"/>
          </p:nvPr>
        </p:nvSpPr>
        <p:spPr>
          <a:xfrm>
            <a:off x="722375" y="1380375"/>
            <a:ext cx="3768000" cy="3211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Char char="●"/>
              <a:defRPr sz="1400"/>
            </a:lvl1pPr>
            <a:lvl2pPr lvl="1" rtl="0">
              <a:lnSpc>
                <a:spcPct val="100000"/>
              </a:lnSpc>
              <a:spcBef>
                <a:spcPts val="0"/>
              </a:spcBef>
              <a:spcAft>
                <a:spcPts val="0"/>
              </a:spcAft>
              <a:buSzPts val="1200"/>
              <a:buChar char="○"/>
              <a:defRPr/>
            </a:lvl2pPr>
            <a:lvl3pPr lvl="2" rtl="0">
              <a:lnSpc>
                <a:spcPct val="100000"/>
              </a:lnSpc>
              <a:spcBef>
                <a:spcPts val="0"/>
              </a:spcBef>
              <a:spcAft>
                <a:spcPts val="0"/>
              </a:spcAft>
              <a:buSzPts val="1200"/>
              <a:buChar char="■"/>
              <a:defRPr/>
            </a:lvl3pPr>
            <a:lvl4pPr lvl="3" rtl="0">
              <a:lnSpc>
                <a:spcPct val="100000"/>
              </a:lnSpc>
              <a:spcBef>
                <a:spcPts val="0"/>
              </a:spcBef>
              <a:spcAft>
                <a:spcPts val="0"/>
              </a:spcAft>
              <a:buSzPts val="1200"/>
              <a:buChar char="●"/>
              <a:defRPr/>
            </a:lvl4pPr>
            <a:lvl5pPr lvl="4" rtl="0">
              <a:lnSpc>
                <a:spcPct val="100000"/>
              </a:lnSpc>
              <a:spcBef>
                <a:spcPts val="0"/>
              </a:spcBef>
              <a:spcAft>
                <a:spcPts val="0"/>
              </a:spcAft>
              <a:buSzPts val="1200"/>
              <a:buChar char="○"/>
              <a:defRPr/>
            </a:lvl5pPr>
            <a:lvl6pPr lvl="5" rtl="0">
              <a:lnSpc>
                <a:spcPct val="100000"/>
              </a:lnSpc>
              <a:spcBef>
                <a:spcPts val="0"/>
              </a:spcBef>
              <a:spcAft>
                <a:spcPts val="0"/>
              </a:spcAft>
              <a:buSzPts val="1200"/>
              <a:buChar char="■"/>
              <a:defRPr/>
            </a:lvl6pPr>
            <a:lvl7pPr lvl="6" rtl="0">
              <a:lnSpc>
                <a:spcPct val="100000"/>
              </a:lnSpc>
              <a:spcBef>
                <a:spcPts val="0"/>
              </a:spcBef>
              <a:spcAft>
                <a:spcPts val="0"/>
              </a:spcAft>
              <a:buSzPts val="1200"/>
              <a:buChar char="●"/>
              <a:defRPr/>
            </a:lvl7pPr>
            <a:lvl8pPr lvl="7" rtl="0">
              <a:lnSpc>
                <a:spcPct val="100000"/>
              </a:lnSpc>
              <a:spcBef>
                <a:spcPts val="0"/>
              </a:spcBef>
              <a:spcAft>
                <a:spcPts val="0"/>
              </a:spcAft>
              <a:buSzPts val="1200"/>
              <a:buChar char="○"/>
              <a:defRPr/>
            </a:lvl8pPr>
            <a:lvl9pPr lvl="8" rtl="0">
              <a:lnSpc>
                <a:spcPct val="100000"/>
              </a:lnSpc>
              <a:spcBef>
                <a:spcPts val="0"/>
              </a:spcBef>
              <a:spcAft>
                <a:spcPts val="0"/>
              </a:spcAft>
              <a:buSzPts val="1200"/>
              <a:buChar char="■"/>
              <a:defRPr/>
            </a:lvl9pPr>
          </a:lstStyle>
          <a:p>
            <a:endParaRPr/>
          </a:p>
        </p:txBody>
      </p:sp>
      <p:sp>
        <p:nvSpPr>
          <p:cNvPr id="226" name="Google Shape;226;p36"/>
          <p:cNvSpPr txBox="1">
            <a:spLocks noGrp="1"/>
          </p:cNvSpPr>
          <p:nvPr>
            <p:ph type="subTitle" idx="2"/>
          </p:nvPr>
        </p:nvSpPr>
        <p:spPr>
          <a:xfrm>
            <a:off x="4655850" y="1380375"/>
            <a:ext cx="3768000" cy="3211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Char char="●"/>
              <a:defRPr sz="1400"/>
            </a:lvl1pPr>
            <a:lvl2pPr lvl="1" rtl="0">
              <a:lnSpc>
                <a:spcPct val="100000"/>
              </a:lnSpc>
              <a:spcBef>
                <a:spcPts val="0"/>
              </a:spcBef>
              <a:spcAft>
                <a:spcPts val="0"/>
              </a:spcAft>
              <a:buSzPts val="1200"/>
              <a:buChar char="○"/>
              <a:defRPr/>
            </a:lvl2pPr>
            <a:lvl3pPr lvl="2" rtl="0">
              <a:lnSpc>
                <a:spcPct val="100000"/>
              </a:lnSpc>
              <a:spcBef>
                <a:spcPts val="0"/>
              </a:spcBef>
              <a:spcAft>
                <a:spcPts val="0"/>
              </a:spcAft>
              <a:buSzPts val="1200"/>
              <a:buChar char="■"/>
              <a:defRPr/>
            </a:lvl3pPr>
            <a:lvl4pPr lvl="3" rtl="0">
              <a:lnSpc>
                <a:spcPct val="100000"/>
              </a:lnSpc>
              <a:spcBef>
                <a:spcPts val="0"/>
              </a:spcBef>
              <a:spcAft>
                <a:spcPts val="0"/>
              </a:spcAft>
              <a:buSzPts val="1200"/>
              <a:buChar char="●"/>
              <a:defRPr/>
            </a:lvl4pPr>
            <a:lvl5pPr lvl="4" rtl="0">
              <a:lnSpc>
                <a:spcPct val="100000"/>
              </a:lnSpc>
              <a:spcBef>
                <a:spcPts val="0"/>
              </a:spcBef>
              <a:spcAft>
                <a:spcPts val="0"/>
              </a:spcAft>
              <a:buSzPts val="1200"/>
              <a:buChar char="○"/>
              <a:defRPr/>
            </a:lvl5pPr>
            <a:lvl6pPr lvl="5" rtl="0">
              <a:lnSpc>
                <a:spcPct val="100000"/>
              </a:lnSpc>
              <a:spcBef>
                <a:spcPts val="0"/>
              </a:spcBef>
              <a:spcAft>
                <a:spcPts val="0"/>
              </a:spcAft>
              <a:buSzPts val="1200"/>
              <a:buChar char="■"/>
              <a:defRPr/>
            </a:lvl6pPr>
            <a:lvl7pPr lvl="6" rtl="0">
              <a:lnSpc>
                <a:spcPct val="100000"/>
              </a:lnSpc>
              <a:spcBef>
                <a:spcPts val="0"/>
              </a:spcBef>
              <a:spcAft>
                <a:spcPts val="0"/>
              </a:spcAft>
              <a:buSzPts val="1200"/>
              <a:buChar char="●"/>
              <a:defRPr/>
            </a:lvl7pPr>
            <a:lvl8pPr lvl="7" rtl="0">
              <a:lnSpc>
                <a:spcPct val="100000"/>
              </a:lnSpc>
              <a:spcBef>
                <a:spcPts val="0"/>
              </a:spcBef>
              <a:spcAft>
                <a:spcPts val="0"/>
              </a:spcAft>
              <a:buSzPts val="1200"/>
              <a:buChar char="○"/>
              <a:defRPr/>
            </a:lvl8pPr>
            <a:lvl9pPr lvl="8" rtl="0">
              <a:lnSpc>
                <a:spcPct val="100000"/>
              </a:lnSpc>
              <a:spcBef>
                <a:spcPts val="0"/>
              </a:spcBef>
              <a:spcAft>
                <a:spcPts val="0"/>
              </a:spcAft>
              <a:buSzPts val="1200"/>
              <a:buChar char="■"/>
              <a:defRPr/>
            </a:lvl9pPr>
          </a:lstStyle>
          <a:p>
            <a:endParaRPr/>
          </a:p>
        </p:txBody>
      </p:sp>
      <p:sp>
        <p:nvSpPr>
          <p:cNvPr id="227" name="Google Shape;227;p36"/>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pic>
        <p:nvPicPr>
          <p:cNvPr id="228" name="Google Shape;228;p36"/>
          <p:cNvPicPr preferRelativeResize="0"/>
          <p:nvPr/>
        </p:nvPicPr>
        <p:blipFill>
          <a:blip r:embed="rId2">
            <a:alphaModFix amt="30000"/>
          </a:blip>
          <a:stretch>
            <a:fillRect/>
          </a:stretch>
        </p:blipFill>
        <p:spPr>
          <a:xfrm>
            <a:off x="189475" y="4306538"/>
            <a:ext cx="401424" cy="375864"/>
          </a:xfrm>
          <a:prstGeom prst="rect">
            <a:avLst/>
          </a:prstGeom>
          <a:noFill/>
          <a:ln>
            <a:noFill/>
          </a:ln>
        </p:spPr>
      </p:pic>
      <p:sp>
        <p:nvSpPr>
          <p:cNvPr id="229" name="Google Shape;229;p36"/>
          <p:cNvSpPr/>
          <p:nvPr/>
        </p:nvSpPr>
        <p:spPr>
          <a:xfrm>
            <a:off x="5917363" y="2836514"/>
            <a:ext cx="3138600" cy="3315900"/>
          </a:xfrm>
          <a:prstGeom prst="round2SameRect">
            <a:avLst>
              <a:gd name="adj1" fmla="val 50000"/>
              <a:gd name="adj2" fmla="val 0"/>
            </a:avLst>
          </a:prstGeom>
          <a:solidFill>
            <a:schemeClr val="dk2"/>
          </a:solidFill>
          <a:ln w="19050" cap="flat" cmpd="sng">
            <a:solidFill>
              <a:schemeClr val="dk1"/>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6"/>
          <p:cNvSpPr/>
          <p:nvPr/>
        </p:nvSpPr>
        <p:spPr>
          <a:xfrm>
            <a:off x="5608963" y="2836525"/>
            <a:ext cx="3138600" cy="3315900"/>
          </a:xfrm>
          <a:prstGeom prst="round2SameRect">
            <a:avLst>
              <a:gd name="adj1" fmla="val 50000"/>
              <a:gd name="adj2" fmla="val 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1" name="Google Shape;231;p36"/>
          <p:cNvPicPr preferRelativeResize="0"/>
          <p:nvPr/>
        </p:nvPicPr>
        <p:blipFill>
          <a:blip r:embed="rId3">
            <a:alphaModFix amt="29000"/>
          </a:blip>
          <a:stretch>
            <a:fillRect/>
          </a:stretch>
        </p:blipFill>
        <p:spPr>
          <a:xfrm>
            <a:off x="6789875" y="1626875"/>
            <a:ext cx="3378250" cy="308192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ext 1">
  <p:cSld name="TITLE_AND_TWO_COLUMNS_2_1_1">
    <p:bg>
      <p:bgPr>
        <a:solidFill>
          <a:schemeClr val="accent1"/>
        </a:solidFill>
        <a:effectLst/>
      </p:bgPr>
    </p:bg>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a:off x="722375" y="539500"/>
            <a:ext cx="7708500" cy="669900"/>
          </a:xfrm>
          <a:prstGeom prst="rect">
            <a:avLst/>
          </a:prstGeom>
          <a:solidFill>
            <a:schemeClr val="dk2"/>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accent3"/>
              </a:buClr>
              <a:buSzPts val="4000"/>
              <a:buNone/>
              <a:defRPr>
                <a:solidFill>
                  <a:schemeClr val="accent1"/>
                </a:solidFill>
              </a:defRPr>
            </a:lvl1pPr>
            <a:lvl2pPr lvl="1" rtl="0">
              <a:spcBef>
                <a:spcPts val="0"/>
              </a:spcBef>
              <a:spcAft>
                <a:spcPts val="0"/>
              </a:spcAft>
              <a:buClr>
                <a:schemeClr val="accent3"/>
              </a:buClr>
              <a:buSzPts val="3000"/>
              <a:buNone/>
              <a:defRPr>
                <a:solidFill>
                  <a:schemeClr val="accent3"/>
                </a:solidFill>
              </a:defRPr>
            </a:lvl2pPr>
            <a:lvl3pPr lvl="2" rtl="0">
              <a:spcBef>
                <a:spcPts val="0"/>
              </a:spcBef>
              <a:spcAft>
                <a:spcPts val="0"/>
              </a:spcAft>
              <a:buClr>
                <a:schemeClr val="accent3"/>
              </a:buClr>
              <a:buSzPts val="3000"/>
              <a:buNone/>
              <a:defRPr>
                <a:solidFill>
                  <a:schemeClr val="accent3"/>
                </a:solidFill>
              </a:defRPr>
            </a:lvl3pPr>
            <a:lvl4pPr lvl="3" rtl="0">
              <a:spcBef>
                <a:spcPts val="0"/>
              </a:spcBef>
              <a:spcAft>
                <a:spcPts val="0"/>
              </a:spcAft>
              <a:buClr>
                <a:schemeClr val="accent3"/>
              </a:buClr>
              <a:buSzPts val="3000"/>
              <a:buNone/>
              <a:defRPr>
                <a:solidFill>
                  <a:schemeClr val="accent3"/>
                </a:solidFill>
              </a:defRPr>
            </a:lvl4pPr>
            <a:lvl5pPr lvl="4" rtl="0">
              <a:spcBef>
                <a:spcPts val="0"/>
              </a:spcBef>
              <a:spcAft>
                <a:spcPts val="0"/>
              </a:spcAft>
              <a:buClr>
                <a:schemeClr val="accent3"/>
              </a:buClr>
              <a:buSzPts val="3000"/>
              <a:buNone/>
              <a:defRPr>
                <a:solidFill>
                  <a:schemeClr val="accent3"/>
                </a:solidFill>
              </a:defRPr>
            </a:lvl5pPr>
            <a:lvl6pPr lvl="5" rtl="0">
              <a:spcBef>
                <a:spcPts val="0"/>
              </a:spcBef>
              <a:spcAft>
                <a:spcPts val="0"/>
              </a:spcAft>
              <a:buClr>
                <a:schemeClr val="accent3"/>
              </a:buClr>
              <a:buSzPts val="3000"/>
              <a:buNone/>
              <a:defRPr>
                <a:solidFill>
                  <a:schemeClr val="accent3"/>
                </a:solidFill>
              </a:defRPr>
            </a:lvl6pPr>
            <a:lvl7pPr lvl="6" rtl="0">
              <a:spcBef>
                <a:spcPts val="0"/>
              </a:spcBef>
              <a:spcAft>
                <a:spcPts val="0"/>
              </a:spcAft>
              <a:buClr>
                <a:schemeClr val="accent3"/>
              </a:buClr>
              <a:buSzPts val="3000"/>
              <a:buNone/>
              <a:defRPr>
                <a:solidFill>
                  <a:schemeClr val="accent3"/>
                </a:solidFill>
              </a:defRPr>
            </a:lvl7pPr>
            <a:lvl8pPr lvl="7" rtl="0">
              <a:spcBef>
                <a:spcPts val="0"/>
              </a:spcBef>
              <a:spcAft>
                <a:spcPts val="0"/>
              </a:spcAft>
              <a:buClr>
                <a:schemeClr val="accent3"/>
              </a:buClr>
              <a:buSzPts val="3000"/>
              <a:buNone/>
              <a:defRPr>
                <a:solidFill>
                  <a:schemeClr val="accent3"/>
                </a:solidFill>
              </a:defRPr>
            </a:lvl8pPr>
            <a:lvl9pPr lvl="8" rtl="0">
              <a:spcBef>
                <a:spcPts val="0"/>
              </a:spcBef>
              <a:spcAft>
                <a:spcPts val="0"/>
              </a:spcAft>
              <a:buClr>
                <a:schemeClr val="accent3"/>
              </a:buClr>
              <a:buSzPts val="3000"/>
              <a:buNone/>
              <a:defRPr>
                <a:solidFill>
                  <a:schemeClr val="accent3"/>
                </a:solidFill>
              </a:defRPr>
            </a:lvl9pPr>
          </a:lstStyle>
          <a:p>
            <a:endParaRPr/>
          </a:p>
        </p:txBody>
      </p:sp>
      <p:pic>
        <p:nvPicPr>
          <p:cNvPr id="234" name="Google Shape;234;p37"/>
          <p:cNvPicPr preferRelativeResize="0"/>
          <p:nvPr/>
        </p:nvPicPr>
        <p:blipFill>
          <a:blip r:embed="rId2">
            <a:alphaModFix amt="29000"/>
          </a:blip>
          <a:stretch>
            <a:fillRect/>
          </a:stretch>
        </p:blipFill>
        <p:spPr>
          <a:xfrm flipH="1">
            <a:off x="6888325" y="3530197"/>
            <a:ext cx="2490599" cy="1899154"/>
          </a:xfrm>
          <a:prstGeom prst="rect">
            <a:avLst/>
          </a:prstGeom>
          <a:noFill/>
          <a:ln>
            <a:noFill/>
          </a:ln>
        </p:spPr>
      </p:pic>
      <p:pic>
        <p:nvPicPr>
          <p:cNvPr id="235" name="Google Shape;235;p37"/>
          <p:cNvPicPr preferRelativeResize="0"/>
          <p:nvPr/>
        </p:nvPicPr>
        <p:blipFill>
          <a:blip r:embed="rId3">
            <a:alphaModFix/>
          </a:blip>
          <a:stretch>
            <a:fillRect/>
          </a:stretch>
        </p:blipFill>
        <p:spPr>
          <a:xfrm rot="-1251735">
            <a:off x="7788159" y="3805945"/>
            <a:ext cx="1468835" cy="1450511"/>
          </a:xfrm>
          <a:prstGeom prst="rect">
            <a:avLst/>
          </a:prstGeom>
          <a:noFill/>
          <a:ln>
            <a:noFill/>
          </a:ln>
        </p:spPr>
      </p:pic>
      <p:sp>
        <p:nvSpPr>
          <p:cNvPr id="236" name="Google Shape;236;p37"/>
          <p:cNvSpPr txBox="1">
            <a:spLocks noGrp="1"/>
          </p:cNvSpPr>
          <p:nvPr>
            <p:ph type="subTitle" idx="1"/>
          </p:nvPr>
        </p:nvSpPr>
        <p:spPr>
          <a:xfrm>
            <a:off x="5806375" y="2302649"/>
            <a:ext cx="2624400" cy="1293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
  <p:cSld name="SECTION_HEADER_1_1_1_2">
    <p:bg>
      <p:bgPr>
        <a:solidFill>
          <a:schemeClr val="dk2"/>
        </a:solidFill>
        <a:effectLst/>
      </p:bgPr>
    </p:bg>
    <p:spTree>
      <p:nvGrpSpPr>
        <p:cNvPr id="1" name="Shape 237"/>
        <p:cNvGrpSpPr/>
        <p:nvPr/>
      </p:nvGrpSpPr>
      <p:grpSpPr>
        <a:xfrm>
          <a:off x="0" y="0"/>
          <a:ext cx="0" cy="0"/>
          <a:chOff x="0" y="0"/>
          <a:chExt cx="0" cy="0"/>
        </a:xfrm>
      </p:grpSpPr>
      <p:sp>
        <p:nvSpPr>
          <p:cNvPr id="238" name="Google Shape;238;p38"/>
          <p:cNvSpPr txBox="1">
            <a:spLocks noGrp="1"/>
          </p:cNvSpPr>
          <p:nvPr>
            <p:ph type="title"/>
          </p:nvPr>
        </p:nvSpPr>
        <p:spPr>
          <a:xfrm>
            <a:off x="2433225" y="539500"/>
            <a:ext cx="4277700" cy="1129200"/>
          </a:xfrm>
          <a:prstGeom prst="rect">
            <a:avLst/>
          </a:prstGeom>
          <a:noFill/>
          <a:ln>
            <a:noFill/>
          </a:ln>
        </p:spPr>
        <p:txBody>
          <a:bodyPr spcFirstLastPara="1" wrap="square" lIns="91425" tIns="91425" rIns="91425" bIns="91425" anchor="ctr" anchorCtr="0">
            <a:noAutofit/>
          </a:bodyPr>
          <a:lstStyle>
            <a:lvl1pPr lvl="0" algn="ctr" rtl="0">
              <a:lnSpc>
                <a:spcPct val="80000"/>
              </a:lnSpc>
              <a:spcBef>
                <a:spcPts val="0"/>
              </a:spcBef>
              <a:spcAft>
                <a:spcPts val="0"/>
              </a:spcAft>
              <a:buSzPts val="4000"/>
              <a:buNone/>
              <a:defRPr sz="65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239" name="Google Shape;239;p38"/>
          <p:cNvSpPr txBox="1">
            <a:spLocks noGrp="1"/>
          </p:cNvSpPr>
          <p:nvPr>
            <p:ph type="subTitle" idx="1"/>
          </p:nvPr>
        </p:nvSpPr>
        <p:spPr>
          <a:xfrm>
            <a:off x="2941938" y="1591500"/>
            <a:ext cx="3260100" cy="1217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40" name="Google Shape;240;p38"/>
          <p:cNvSpPr/>
          <p:nvPr/>
        </p:nvSpPr>
        <p:spPr>
          <a:xfrm flipH="1">
            <a:off x="-713550" y="1852825"/>
            <a:ext cx="3138600" cy="5272200"/>
          </a:xfrm>
          <a:prstGeom prst="round2SameRect">
            <a:avLst>
              <a:gd name="adj1" fmla="val 50000"/>
              <a:gd name="adj2" fmla="val 0"/>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8"/>
          <p:cNvSpPr/>
          <p:nvPr/>
        </p:nvSpPr>
        <p:spPr>
          <a:xfrm flipH="1">
            <a:off x="-980300" y="1750525"/>
            <a:ext cx="3138600" cy="5272200"/>
          </a:xfrm>
          <a:prstGeom prst="round2SameRect">
            <a:avLst>
              <a:gd name="adj1" fmla="val 50000"/>
              <a:gd name="adj2" fmla="val 0"/>
            </a:avLst>
          </a:prstGeom>
          <a:noFill/>
          <a:ln w="19050" cap="flat" cmpd="sng">
            <a:solidFill>
              <a:srgbClr val="4C113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2" name="Google Shape;242;p38"/>
          <p:cNvPicPr preferRelativeResize="0"/>
          <p:nvPr/>
        </p:nvPicPr>
        <p:blipFill>
          <a:blip r:embed="rId2">
            <a:alphaModFix amt="29000"/>
          </a:blip>
          <a:stretch>
            <a:fillRect/>
          </a:stretch>
        </p:blipFill>
        <p:spPr>
          <a:xfrm>
            <a:off x="-1098050" y="2856147"/>
            <a:ext cx="2490599" cy="1899154"/>
          </a:xfrm>
          <a:prstGeom prst="rect">
            <a:avLst/>
          </a:prstGeom>
          <a:noFill/>
          <a:ln>
            <a:noFill/>
          </a:ln>
        </p:spPr>
      </p:pic>
      <p:sp>
        <p:nvSpPr>
          <p:cNvPr id="243" name="Google Shape;243;p38"/>
          <p:cNvSpPr txBox="1"/>
          <p:nvPr/>
        </p:nvSpPr>
        <p:spPr>
          <a:xfrm>
            <a:off x="2877288" y="3609600"/>
            <a:ext cx="3389400" cy="8196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Clr>
                <a:schemeClr val="dk1"/>
              </a:buClr>
              <a:buSzPts val="1100"/>
              <a:buFont typeface="Arial"/>
              <a:buNone/>
            </a:pPr>
            <a:r>
              <a:rPr lang="en" sz="1100">
                <a:solidFill>
                  <a:schemeClr val="accent1"/>
                </a:solidFill>
                <a:latin typeface="Actor"/>
                <a:ea typeface="Actor"/>
                <a:cs typeface="Actor"/>
                <a:sym typeface="Actor"/>
              </a:rPr>
              <a:t>CREDITS: This presentation template was created by </a:t>
            </a:r>
            <a:r>
              <a:rPr lang="en" sz="1100" b="1">
                <a:solidFill>
                  <a:schemeClr val="accent1"/>
                </a:solidFill>
                <a:uFill>
                  <a:noFill/>
                </a:uFill>
                <a:latin typeface="Actor"/>
                <a:ea typeface="Actor"/>
                <a:cs typeface="Actor"/>
                <a:sym typeface="Actor"/>
                <a:hlinkClick r:id="rId3">
                  <a:extLst>
                    <a:ext uri="{A12FA001-AC4F-418D-AE19-62706E023703}">
                      <ahyp:hlinkClr xmlns:ahyp="http://schemas.microsoft.com/office/drawing/2018/hyperlinkcolor" val="tx"/>
                    </a:ext>
                  </a:extLst>
                </a:hlinkClick>
              </a:rPr>
              <a:t>Slidesgo</a:t>
            </a:r>
            <a:r>
              <a:rPr lang="en" sz="1100">
                <a:solidFill>
                  <a:schemeClr val="accent1"/>
                </a:solidFill>
                <a:latin typeface="Actor"/>
                <a:ea typeface="Actor"/>
                <a:cs typeface="Actor"/>
                <a:sym typeface="Actor"/>
              </a:rPr>
              <a:t>, including icons by </a:t>
            </a:r>
            <a:r>
              <a:rPr lang="en" sz="1100" b="1">
                <a:solidFill>
                  <a:schemeClr val="accent1"/>
                </a:solidFill>
                <a:uFill>
                  <a:noFill/>
                </a:uFill>
                <a:latin typeface="Actor"/>
                <a:ea typeface="Actor"/>
                <a:cs typeface="Actor"/>
                <a:sym typeface="Actor"/>
                <a:hlinkClick r:id="rId4">
                  <a:extLst>
                    <a:ext uri="{A12FA001-AC4F-418D-AE19-62706E023703}">
                      <ahyp:hlinkClr xmlns:ahyp="http://schemas.microsoft.com/office/drawing/2018/hyperlinkcolor" val="tx"/>
                    </a:ext>
                  </a:extLst>
                </a:hlinkClick>
              </a:rPr>
              <a:t>Flaticon</a:t>
            </a:r>
            <a:r>
              <a:rPr lang="en" sz="1100" b="1">
                <a:solidFill>
                  <a:schemeClr val="accent1"/>
                </a:solidFill>
                <a:latin typeface="Actor"/>
                <a:ea typeface="Actor"/>
                <a:cs typeface="Actor"/>
                <a:sym typeface="Actor"/>
              </a:rPr>
              <a:t> </a:t>
            </a:r>
            <a:r>
              <a:rPr lang="en" sz="1100">
                <a:solidFill>
                  <a:schemeClr val="accent1"/>
                </a:solidFill>
                <a:latin typeface="Actor"/>
                <a:ea typeface="Actor"/>
                <a:cs typeface="Actor"/>
                <a:sym typeface="Actor"/>
              </a:rPr>
              <a:t>and infographics &amp; images by </a:t>
            </a:r>
            <a:r>
              <a:rPr lang="en" sz="1100" b="1">
                <a:solidFill>
                  <a:schemeClr val="accent1"/>
                </a:solidFill>
                <a:uFill>
                  <a:noFill/>
                </a:uFill>
                <a:latin typeface="Actor"/>
                <a:ea typeface="Actor"/>
                <a:cs typeface="Actor"/>
                <a:sym typeface="Actor"/>
                <a:hlinkClick r:id="rId5">
                  <a:extLst>
                    <a:ext uri="{A12FA001-AC4F-418D-AE19-62706E023703}">
                      <ahyp:hlinkClr xmlns:ahyp="http://schemas.microsoft.com/office/drawing/2018/hyperlinkcolor" val="tx"/>
                    </a:ext>
                  </a:extLst>
                </a:hlinkClick>
              </a:rPr>
              <a:t>Freepik</a:t>
            </a:r>
            <a:endParaRPr sz="1300">
              <a:solidFill>
                <a:schemeClr val="accent1"/>
              </a:solidFill>
              <a:latin typeface="Actor"/>
              <a:ea typeface="Actor"/>
              <a:cs typeface="Actor"/>
              <a:sym typeface="Actor"/>
            </a:endParaRPr>
          </a:p>
          <a:p>
            <a:pPr marL="0" lvl="0" indent="0" algn="l" rtl="0">
              <a:spcBef>
                <a:spcPts val="300"/>
              </a:spcBef>
              <a:spcAft>
                <a:spcPts val="0"/>
              </a:spcAft>
              <a:buNone/>
            </a:pPr>
            <a:endParaRPr sz="1300" b="1">
              <a:solidFill>
                <a:schemeClr val="accent1"/>
              </a:solidFill>
              <a:latin typeface="Actor"/>
              <a:ea typeface="Actor"/>
              <a:cs typeface="Actor"/>
              <a:sym typeface="Actor"/>
            </a:endParaRPr>
          </a:p>
        </p:txBody>
      </p:sp>
      <p:pic>
        <p:nvPicPr>
          <p:cNvPr id="244" name="Google Shape;244;p38"/>
          <p:cNvPicPr preferRelativeResize="0"/>
          <p:nvPr/>
        </p:nvPicPr>
        <p:blipFill>
          <a:blip r:embed="rId6">
            <a:alphaModFix amt="29000"/>
          </a:blip>
          <a:stretch>
            <a:fillRect/>
          </a:stretch>
        </p:blipFill>
        <p:spPr>
          <a:xfrm>
            <a:off x="8179225" y="917225"/>
            <a:ext cx="503111" cy="471074"/>
          </a:xfrm>
          <a:prstGeom prst="rect">
            <a:avLst/>
          </a:prstGeom>
          <a:noFill/>
          <a:ln>
            <a:noFill/>
          </a:ln>
        </p:spPr>
      </p:pic>
      <p:pic>
        <p:nvPicPr>
          <p:cNvPr id="245" name="Google Shape;245;p38"/>
          <p:cNvPicPr preferRelativeResize="0"/>
          <p:nvPr/>
        </p:nvPicPr>
        <p:blipFill>
          <a:blip r:embed="rId6">
            <a:alphaModFix amt="30000"/>
          </a:blip>
          <a:stretch>
            <a:fillRect/>
          </a:stretch>
        </p:blipFill>
        <p:spPr>
          <a:xfrm>
            <a:off x="8528571" y="1540774"/>
            <a:ext cx="224009" cy="2097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
  <p:cSld name="CUSTOM_1_1_2">
    <p:bg>
      <p:bgPr>
        <a:solidFill>
          <a:schemeClr val="accent1"/>
        </a:solidFill>
        <a:effectLst/>
      </p:bgPr>
    </p:bg>
    <p:spTree>
      <p:nvGrpSpPr>
        <p:cNvPr id="1" name="Shape 246"/>
        <p:cNvGrpSpPr/>
        <p:nvPr/>
      </p:nvGrpSpPr>
      <p:grpSpPr>
        <a:xfrm>
          <a:off x="0" y="0"/>
          <a:ext cx="0" cy="0"/>
          <a:chOff x="0" y="0"/>
          <a:chExt cx="0" cy="0"/>
        </a:xfrm>
      </p:grpSpPr>
      <p:pic>
        <p:nvPicPr>
          <p:cNvPr id="247" name="Google Shape;247;p39"/>
          <p:cNvPicPr preferRelativeResize="0"/>
          <p:nvPr/>
        </p:nvPicPr>
        <p:blipFill>
          <a:blip r:embed="rId2">
            <a:alphaModFix amt="29000"/>
          </a:blip>
          <a:stretch>
            <a:fillRect/>
          </a:stretch>
        </p:blipFill>
        <p:spPr>
          <a:xfrm flipH="1">
            <a:off x="7340784" y="170022"/>
            <a:ext cx="2490599" cy="1899154"/>
          </a:xfrm>
          <a:prstGeom prst="rect">
            <a:avLst/>
          </a:prstGeom>
          <a:noFill/>
          <a:ln>
            <a:noFill/>
          </a:ln>
        </p:spPr>
      </p:pic>
      <p:pic>
        <p:nvPicPr>
          <p:cNvPr id="248" name="Google Shape;248;p39"/>
          <p:cNvPicPr preferRelativeResize="0"/>
          <p:nvPr/>
        </p:nvPicPr>
        <p:blipFill>
          <a:blip r:embed="rId3">
            <a:alphaModFix/>
          </a:blip>
          <a:stretch>
            <a:fillRect/>
          </a:stretch>
        </p:blipFill>
        <p:spPr>
          <a:xfrm>
            <a:off x="1500" y="3269215"/>
            <a:ext cx="1390005" cy="1372658"/>
          </a:xfrm>
          <a:prstGeom prst="rect">
            <a:avLst/>
          </a:prstGeom>
          <a:noFill/>
          <a:ln>
            <a:noFill/>
          </a:ln>
        </p:spPr>
      </p:pic>
      <p:pic>
        <p:nvPicPr>
          <p:cNvPr id="249" name="Google Shape;249;p39"/>
          <p:cNvPicPr preferRelativeResize="0"/>
          <p:nvPr/>
        </p:nvPicPr>
        <p:blipFill>
          <a:blip r:embed="rId4">
            <a:alphaModFix/>
          </a:blip>
          <a:stretch>
            <a:fillRect/>
          </a:stretch>
        </p:blipFill>
        <p:spPr>
          <a:xfrm rot="1351759">
            <a:off x="736294" y="3774177"/>
            <a:ext cx="1182679" cy="1230123"/>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1">
  <p:cSld name="CUSTOM_10">
    <p:bg>
      <p:bgPr>
        <a:solidFill>
          <a:schemeClr val="dk2"/>
        </a:solidFill>
        <a:effectLst/>
      </p:bgPr>
    </p:bg>
    <p:spTree>
      <p:nvGrpSpPr>
        <p:cNvPr id="1" name="Shape 250"/>
        <p:cNvGrpSpPr/>
        <p:nvPr/>
      </p:nvGrpSpPr>
      <p:grpSpPr>
        <a:xfrm>
          <a:off x="0" y="0"/>
          <a:ext cx="0" cy="0"/>
          <a:chOff x="0" y="0"/>
          <a:chExt cx="0" cy="0"/>
        </a:xfrm>
      </p:grpSpPr>
      <p:pic>
        <p:nvPicPr>
          <p:cNvPr id="251" name="Google Shape;251;p40"/>
          <p:cNvPicPr preferRelativeResize="0"/>
          <p:nvPr/>
        </p:nvPicPr>
        <p:blipFill>
          <a:blip r:embed="rId2">
            <a:alphaModFix amt="29000"/>
          </a:blip>
          <a:stretch>
            <a:fillRect/>
          </a:stretch>
        </p:blipFill>
        <p:spPr>
          <a:xfrm flipH="1">
            <a:off x="6888325" y="3530197"/>
            <a:ext cx="2490599" cy="1899154"/>
          </a:xfrm>
          <a:prstGeom prst="rect">
            <a:avLst/>
          </a:prstGeom>
          <a:noFill/>
          <a:ln>
            <a:noFill/>
          </a:ln>
        </p:spPr>
      </p:pic>
      <p:pic>
        <p:nvPicPr>
          <p:cNvPr id="252" name="Google Shape;252;p40"/>
          <p:cNvPicPr preferRelativeResize="0"/>
          <p:nvPr/>
        </p:nvPicPr>
        <p:blipFill>
          <a:blip r:embed="rId3">
            <a:alphaModFix/>
          </a:blip>
          <a:stretch>
            <a:fillRect/>
          </a:stretch>
        </p:blipFill>
        <p:spPr>
          <a:xfrm rot="-1251735">
            <a:off x="7788159" y="3805945"/>
            <a:ext cx="1468835" cy="145051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1"/>
        </a:solid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subTitle" idx="1"/>
          </p:nvPr>
        </p:nvSpPr>
        <p:spPr>
          <a:xfrm>
            <a:off x="1803475" y="2418325"/>
            <a:ext cx="25257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30" name="Google Shape;30;p5"/>
          <p:cNvSpPr txBox="1">
            <a:spLocks noGrp="1"/>
          </p:cNvSpPr>
          <p:nvPr>
            <p:ph type="subTitle" idx="2"/>
          </p:nvPr>
        </p:nvSpPr>
        <p:spPr>
          <a:xfrm>
            <a:off x="4815475" y="2418325"/>
            <a:ext cx="2525700" cy="384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1pPr>
            <a:lvl2pPr lvl="1"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2pPr>
            <a:lvl3pPr lvl="2"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3pPr>
            <a:lvl4pPr lvl="3"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4pPr>
            <a:lvl5pPr lvl="4"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5pPr>
            <a:lvl6pPr lvl="5"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6pPr>
            <a:lvl7pPr lvl="6"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7pPr>
            <a:lvl8pPr lvl="7"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8pPr>
            <a:lvl9pPr lvl="8" algn="ctr" rtl="0">
              <a:lnSpc>
                <a:spcPct val="100000"/>
              </a:lnSpc>
              <a:spcBef>
                <a:spcPts val="0"/>
              </a:spcBef>
              <a:spcAft>
                <a:spcPts val="0"/>
              </a:spcAft>
              <a:buClr>
                <a:schemeClr val="dk1"/>
              </a:buClr>
              <a:buSzPts val="2000"/>
              <a:buFont typeface="Gilda Display"/>
              <a:buNone/>
              <a:defRPr sz="2000" b="1">
                <a:solidFill>
                  <a:schemeClr val="dk1"/>
                </a:solidFill>
                <a:latin typeface="Gilda Display"/>
                <a:ea typeface="Gilda Display"/>
                <a:cs typeface="Gilda Display"/>
                <a:sym typeface="Gilda Display"/>
              </a:defRPr>
            </a:lvl9pPr>
          </a:lstStyle>
          <a:p>
            <a:endParaRPr/>
          </a:p>
        </p:txBody>
      </p:sp>
      <p:sp>
        <p:nvSpPr>
          <p:cNvPr id="31" name="Google Shape;31;p5"/>
          <p:cNvSpPr txBox="1">
            <a:spLocks noGrp="1"/>
          </p:cNvSpPr>
          <p:nvPr>
            <p:ph type="subTitle" idx="3"/>
          </p:nvPr>
        </p:nvSpPr>
        <p:spPr>
          <a:xfrm>
            <a:off x="4815475" y="3031680"/>
            <a:ext cx="2525700" cy="982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32" name="Google Shape;32;p5"/>
          <p:cNvSpPr txBox="1">
            <a:spLocks noGrp="1"/>
          </p:cNvSpPr>
          <p:nvPr>
            <p:ph type="subTitle" idx="4"/>
          </p:nvPr>
        </p:nvSpPr>
        <p:spPr>
          <a:xfrm>
            <a:off x="1803475" y="3031669"/>
            <a:ext cx="2525700" cy="9822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3"/>
              </a:buClr>
              <a:buSzPts val="1400"/>
              <a:buNone/>
              <a:defRPr sz="1400"/>
            </a:lvl1pPr>
            <a:lvl2pPr lvl="1" algn="ctr" rtl="0">
              <a:lnSpc>
                <a:spcPct val="100000"/>
              </a:lnSpc>
              <a:spcBef>
                <a:spcPts val="0"/>
              </a:spcBef>
              <a:spcAft>
                <a:spcPts val="0"/>
              </a:spcAft>
              <a:buClr>
                <a:schemeClr val="accent3"/>
              </a:buClr>
              <a:buSzPts val="1400"/>
              <a:buNone/>
              <a:defRPr>
                <a:solidFill>
                  <a:schemeClr val="accent3"/>
                </a:solidFill>
              </a:defRPr>
            </a:lvl2pPr>
            <a:lvl3pPr lvl="2" algn="ctr" rtl="0">
              <a:lnSpc>
                <a:spcPct val="100000"/>
              </a:lnSpc>
              <a:spcBef>
                <a:spcPts val="0"/>
              </a:spcBef>
              <a:spcAft>
                <a:spcPts val="0"/>
              </a:spcAft>
              <a:buClr>
                <a:schemeClr val="accent3"/>
              </a:buClr>
              <a:buSzPts val="1400"/>
              <a:buNone/>
              <a:defRPr>
                <a:solidFill>
                  <a:schemeClr val="accent3"/>
                </a:solidFill>
              </a:defRPr>
            </a:lvl3pPr>
            <a:lvl4pPr lvl="3" algn="ctr" rtl="0">
              <a:lnSpc>
                <a:spcPct val="100000"/>
              </a:lnSpc>
              <a:spcBef>
                <a:spcPts val="0"/>
              </a:spcBef>
              <a:spcAft>
                <a:spcPts val="0"/>
              </a:spcAft>
              <a:buClr>
                <a:schemeClr val="accent3"/>
              </a:buClr>
              <a:buSzPts val="1400"/>
              <a:buNone/>
              <a:defRPr>
                <a:solidFill>
                  <a:schemeClr val="accent3"/>
                </a:solidFill>
              </a:defRPr>
            </a:lvl4pPr>
            <a:lvl5pPr lvl="4" algn="ctr" rtl="0">
              <a:lnSpc>
                <a:spcPct val="100000"/>
              </a:lnSpc>
              <a:spcBef>
                <a:spcPts val="0"/>
              </a:spcBef>
              <a:spcAft>
                <a:spcPts val="0"/>
              </a:spcAft>
              <a:buClr>
                <a:schemeClr val="accent3"/>
              </a:buClr>
              <a:buSzPts val="1400"/>
              <a:buNone/>
              <a:defRPr>
                <a:solidFill>
                  <a:schemeClr val="accent3"/>
                </a:solidFill>
              </a:defRPr>
            </a:lvl5pPr>
            <a:lvl6pPr lvl="5" algn="ctr" rtl="0">
              <a:lnSpc>
                <a:spcPct val="100000"/>
              </a:lnSpc>
              <a:spcBef>
                <a:spcPts val="0"/>
              </a:spcBef>
              <a:spcAft>
                <a:spcPts val="0"/>
              </a:spcAft>
              <a:buClr>
                <a:schemeClr val="accent3"/>
              </a:buClr>
              <a:buSzPts val="1400"/>
              <a:buNone/>
              <a:defRPr>
                <a:solidFill>
                  <a:schemeClr val="accent3"/>
                </a:solidFill>
              </a:defRPr>
            </a:lvl6pPr>
            <a:lvl7pPr lvl="6" algn="ctr" rtl="0">
              <a:lnSpc>
                <a:spcPct val="100000"/>
              </a:lnSpc>
              <a:spcBef>
                <a:spcPts val="0"/>
              </a:spcBef>
              <a:spcAft>
                <a:spcPts val="0"/>
              </a:spcAft>
              <a:buClr>
                <a:schemeClr val="accent3"/>
              </a:buClr>
              <a:buSzPts val="1400"/>
              <a:buNone/>
              <a:defRPr>
                <a:solidFill>
                  <a:schemeClr val="accent3"/>
                </a:solidFill>
              </a:defRPr>
            </a:lvl7pPr>
            <a:lvl8pPr lvl="7" algn="ctr" rtl="0">
              <a:lnSpc>
                <a:spcPct val="100000"/>
              </a:lnSpc>
              <a:spcBef>
                <a:spcPts val="0"/>
              </a:spcBef>
              <a:spcAft>
                <a:spcPts val="0"/>
              </a:spcAft>
              <a:buClr>
                <a:schemeClr val="accent3"/>
              </a:buClr>
              <a:buSzPts val="1400"/>
              <a:buNone/>
              <a:defRPr>
                <a:solidFill>
                  <a:schemeClr val="accent3"/>
                </a:solidFill>
              </a:defRPr>
            </a:lvl8pPr>
            <a:lvl9pPr lvl="8" algn="ctr" rtl="0">
              <a:lnSpc>
                <a:spcPct val="100000"/>
              </a:lnSpc>
              <a:spcBef>
                <a:spcPts val="0"/>
              </a:spcBef>
              <a:spcAft>
                <a:spcPts val="0"/>
              </a:spcAft>
              <a:buClr>
                <a:schemeClr val="accent3"/>
              </a:buClr>
              <a:buSzPts val="1400"/>
              <a:buNone/>
              <a:defRPr>
                <a:solidFill>
                  <a:schemeClr val="accent3"/>
                </a:solidFill>
              </a:defRPr>
            </a:lvl9pPr>
          </a:lstStyle>
          <a:p>
            <a:endParaRPr/>
          </a:p>
        </p:txBody>
      </p:sp>
      <p:sp>
        <p:nvSpPr>
          <p:cNvPr id="33" name="Google Shape;33;p5"/>
          <p:cNvSpPr txBox="1">
            <a:spLocks noGrp="1"/>
          </p:cNvSpPr>
          <p:nvPr>
            <p:ph type="title"/>
          </p:nvPr>
        </p:nvSpPr>
        <p:spPr>
          <a:xfrm>
            <a:off x="722375" y="539500"/>
            <a:ext cx="7708500" cy="669900"/>
          </a:xfrm>
          <a:prstGeom prst="rect">
            <a:avLst/>
          </a:prstGeom>
          <a:solidFill>
            <a:schemeClr val="dk2"/>
          </a:solidFill>
          <a:ln w="9525" cap="flat" cmpd="sng">
            <a:solidFill>
              <a:schemeClr val="accent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Gilda Display"/>
              <a:buNone/>
              <a:defRPr sz="3500" b="1">
                <a:solidFill>
                  <a:schemeClr val="accent1"/>
                </a:solidFill>
                <a:latin typeface="Gilda Display"/>
                <a:ea typeface="Gilda Display"/>
                <a:cs typeface="Gilda Display"/>
                <a:sym typeface="Gilda Display"/>
              </a:defRPr>
            </a:lvl1pPr>
            <a:lvl2pPr lvl="1"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9pPr>
          </a:lstStyle>
          <a:p>
            <a:endParaRPr/>
          </a:p>
        </p:txBody>
      </p:sp>
      <p:pic>
        <p:nvPicPr>
          <p:cNvPr id="34" name="Google Shape;34;p5"/>
          <p:cNvPicPr preferRelativeResize="0"/>
          <p:nvPr/>
        </p:nvPicPr>
        <p:blipFill>
          <a:blip r:embed="rId2">
            <a:alphaModFix/>
          </a:blip>
          <a:stretch>
            <a:fillRect/>
          </a:stretch>
        </p:blipFill>
        <p:spPr>
          <a:xfrm>
            <a:off x="-47125" y="3574015"/>
            <a:ext cx="1390005" cy="1372658"/>
          </a:xfrm>
          <a:prstGeom prst="rect">
            <a:avLst/>
          </a:prstGeom>
          <a:noFill/>
          <a:ln>
            <a:noFill/>
          </a:ln>
        </p:spPr>
      </p:pic>
      <p:pic>
        <p:nvPicPr>
          <p:cNvPr id="35" name="Google Shape;35;p5"/>
          <p:cNvPicPr preferRelativeResize="0"/>
          <p:nvPr/>
        </p:nvPicPr>
        <p:blipFill>
          <a:blip r:embed="rId3">
            <a:alphaModFix/>
          </a:blip>
          <a:stretch>
            <a:fillRect/>
          </a:stretch>
        </p:blipFill>
        <p:spPr>
          <a:xfrm rot="1351759">
            <a:off x="687670" y="4078977"/>
            <a:ext cx="1182679" cy="1230123"/>
          </a:xfrm>
          <a:prstGeom prst="rect">
            <a:avLst/>
          </a:prstGeom>
          <a:noFill/>
          <a:ln>
            <a:noFill/>
          </a:ln>
        </p:spPr>
      </p:pic>
      <p:sp>
        <p:nvSpPr>
          <p:cNvPr id="36" name="Google Shape;36;p5"/>
          <p:cNvSpPr/>
          <p:nvPr/>
        </p:nvSpPr>
        <p:spPr>
          <a:xfrm rot="-5400000" flipH="1">
            <a:off x="7124198" y="4267177"/>
            <a:ext cx="1835700" cy="1835700"/>
          </a:xfrm>
          <a:prstGeom prst="pie">
            <a:avLst>
              <a:gd name="adj1" fmla="val 5381710"/>
              <a:gd name="adj2" fmla="val 16200000"/>
            </a:avLst>
          </a:prstGeom>
          <a:solidFill>
            <a:schemeClr val="dk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5400000" flipH="1">
            <a:off x="6942833" y="4356199"/>
            <a:ext cx="1835700" cy="1835700"/>
          </a:xfrm>
          <a:prstGeom prst="pie">
            <a:avLst>
              <a:gd name="adj1" fmla="val 5381710"/>
              <a:gd name="adj2" fmla="val 1620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1"/>
        </a:solid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22375" y="539500"/>
            <a:ext cx="7708500" cy="669900"/>
          </a:xfrm>
          <a:prstGeom prst="rect">
            <a:avLst/>
          </a:prstGeom>
          <a:solidFill>
            <a:schemeClr val="dk2"/>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a:spcBef>
                <a:spcPts val="0"/>
              </a:spcBef>
              <a:spcAft>
                <a:spcPts val="0"/>
              </a:spcAft>
              <a:buSzPts val="3500"/>
              <a:buNone/>
              <a:defRPr>
                <a:solidFill>
                  <a:schemeClr val="accen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pic>
        <p:nvPicPr>
          <p:cNvPr id="40" name="Google Shape;40;p6"/>
          <p:cNvPicPr preferRelativeResize="0"/>
          <p:nvPr/>
        </p:nvPicPr>
        <p:blipFill>
          <a:blip r:embed="rId2">
            <a:alphaModFix amt="38000"/>
          </a:blip>
          <a:stretch>
            <a:fillRect/>
          </a:stretch>
        </p:blipFill>
        <p:spPr>
          <a:xfrm>
            <a:off x="7770300" y="823997"/>
            <a:ext cx="2490599" cy="189915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1"/>
        </a:solidFill>
        <a:effectLst/>
      </p:bgPr>
    </p:bg>
    <p:spTree>
      <p:nvGrpSpPr>
        <p:cNvPr id="1" name="Shape 41"/>
        <p:cNvGrpSpPr/>
        <p:nvPr/>
      </p:nvGrpSpPr>
      <p:grpSpPr>
        <a:xfrm>
          <a:off x="0" y="0"/>
          <a:ext cx="0" cy="0"/>
          <a:chOff x="0" y="0"/>
          <a:chExt cx="0" cy="0"/>
        </a:xfrm>
      </p:grpSpPr>
      <p:sp>
        <p:nvSpPr>
          <p:cNvPr id="42" name="Google Shape;42;p7"/>
          <p:cNvSpPr txBox="1">
            <a:spLocks noGrp="1"/>
          </p:cNvSpPr>
          <p:nvPr>
            <p:ph type="body" idx="1"/>
          </p:nvPr>
        </p:nvSpPr>
        <p:spPr>
          <a:xfrm>
            <a:off x="3672775" y="1996575"/>
            <a:ext cx="4758000" cy="17007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Clr>
                <a:schemeClr val="dk1"/>
              </a:buClr>
              <a:buSzPts val="1200"/>
              <a:buFont typeface="Amiri"/>
              <a:buChar char="●"/>
              <a:defRPr sz="1400"/>
            </a:lvl1pPr>
            <a:lvl2pPr marL="914400" lvl="1" indent="-304800">
              <a:spcBef>
                <a:spcPts val="0"/>
              </a:spcBef>
              <a:spcAft>
                <a:spcPts val="0"/>
              </a:spcAft>
              <a:buClr>
                <a:srgbClr val="5F3E27"/>
              </a:buClr>
              <a:buSzPts val="1200"/>
              <a:buFont typeface="Amiri"/>
              <a:buChar char="○"/>
              <a:defRPr sz="1200"/>
            </a:lvl2pPr>
            <a:lvl3pPr marL="1371600" lvl="2" indent="-304800">
              <a:spcBef>
                <a:spcPts val="0"/>
              </a:spcBef>
              <a:spcAft>
                <a:spcPts val="0"/>
              </a:spcAft>
              <a:buClr>
                <a:srgbClr val="5F3E27"/>
              </a:buClr>
              <a:buSzPts val="1200"/>
              <a:buFont typeface="Amiri"/>
              <a:buChar char="■"/>
              <a:defRPr sz="1200"/>
            </a:lvl3pPr>
            <a:lvl4pPr marL="1828800" lvl="3" indent="-304800">
              <a:spcBef>
                <a:spcPts val="0"/>
              </a:spcBef>
              <a:spcAft>
                <a:spcPts val="0"/>
              </a:spcAft>
              <a:buClr>
                <a:srgbClr val="5F3E27"/>
              </a:buClr>
              <a:buSzPts val="1200"/>
              <a:buFont typeface="Amiri"/>
              <a:buChar char="●"/>
              <a:defRPr sz="1200"/>
            </a:lvl4pPr>
            <a:lvl5pPr marL="2286000" lvl="4" indent="-304800">
              <a:spcBef>
                <a:spcPts val="0"/>
              </a:spcBef>
              <a:spcAft>
                <a:spcPts val="0"/>
              </a:spcAft>
              <a:buClr>
                <a:srgbClr val="5F3E27"/>
              </a:buClr>
              <a:buSzPts val="1200"/>
              <a:buFont typeface="Amiri"/>
              <a:buChar char="○"/>
              <a:defRPr sz="1200"/>
            </a:lvl5pPr>
            <a:lvl6pPr marL="2743200" lvl="5" indent="-304800">
              <a:spcBef>
                <a:spcPts val="0"/>
              </a:spcBef>
              <a:spcAft>
                <a:spcPts val="0"/>
              </a:spcAft>
              <a:buClr>
                <a:srgbClr val="5F3E27"/>
              </a:buClr>
              <a:buSzPts val="1200"/>
              <a:buFont typeface="Amiri"/>
              <a:buChar char="■"/>
              <a:defRPr sz="1200"/>
            </a:lvl6pPr>
            <a:lvl7pPr marL="3200400" lvl="6" indent="-304800">
              <a:spcBef>
                <a:spcPts val="0"/>
              </a:spcBef>
              <a:spcAft>
                <a:spcPts val="0"/>
              </a:spcAft>
              <a:buClr>
                <a:srgbClr val="5F3E27"/>
              </a:buClr>
              <a:buSzPts val="1200"/>
              <a:buFont typeface="Amiri"/>
              <a:buChar char="●"/>
              <a:defRPr sz="1200"/>
            </a:lvl7pPr>
            <a:lvl8pPr marL="3657600" lvl="7" indent="-304800">
              <a:spcBef>
                <a:spcPts val="0"/>
              </a:spcBef>
              <a:spcAft>
                <a:spcPts val="0"/>
              </a:spcAft>
              <a:buClr>
                <a:srgbClr val="5F3E27"/>
              </a:buClr>
              <a:buSzPts val="1200"/>
              <a:buFont typeface="Amiri"/>
              <a:buChar char="○"/>
              <a:defRPr sz="1200"/>
            </a:lvl8pPr>
            <a:lvl9pPr marL="4114800" lvl="8" indent="-304800">
              <a:spcBef>
                <a:spcPts val="0"/>
              </a:spcBef>
              <a:spcAft>
                <a:spcPts val="0"/>
              </a:spcAft>
              <a:buClr>
                <a:srgbClr val="5F3E27"/>
              </a:buClr>
              <a:buSzPts val="1200"/>
              <a:buFont typeface="Amiri"/>
              <a:buChar char="■"/>
              <a:defRPr sz="1200"/>
            </a:lvl9pPr>
          </a:lstStyle>
          <a:p>
            <a:endParaRPr/>
          </a:p>
        </p:txBody>
      </p:sp>
      <p:sp>
        <p:nvSpPr>
          <p:cNvPr id="43" name="Google Shape;43;p7"/>
          <p:cNvSpPr txBox="1">
            <a:spLocks noGrp="1"/>
          </p:cNvSpPr>
          <p:nvPr>
            <p:ph type="title"/>
          </p:nvPr>
        </p:nvSpPr>
        <p:spPr>
          <a:xfrm>
            <a:off x="722375" y="539500"/>
            <a:ext cx="7708500" cy="669900"/>
          </a:xfrm>
          <a:prstGeom prst="rect">
            <a:avLst/>
          </a:prstGeom>
          <a:solidFill>
            <a:schemeClr val="dk2"/>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lvl="0" rtl="0">
              <a:spcBef>
                <a:spcPts val="0"/>
              </a:spcBef>
              <a:spcAft>
                <a:spcPts val="0"/>
              </a:spcAft>
              <a:buSzPts val="3500"/>
              <a:buNone/>
              <a:defRPr>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44" name="Google Shape;44;p7"/>
          <p:cNvPicPr preferRelativeResize="0"/>
          <p:nvPr/>
        </p:nvPicPr>
        <p:blipFill>
          <a:blip r:embed="rId2">
            <a:alphaModFix amt="29000"/>
          </a:blip>
          <a:stretch>
            <a:fillRect/>
          </a:stretch>
        </p:blipFill>
        <p:spPr>
          <a:xfrm>
            <a:off x="8047819" y="4266788"/>
            <a:ext cx="611666" cy="572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950975" y="1281750"/>
            <a:ext cx="4840200" cy="2226600"/>
          </a:xfrm>
          <a:prstGeom prst="rect">
            <a:avLst/>
          </a:prstGeom>
          <a:ln>
            <a:noFill/>
          </a:ln>
        </p:spPr>
        <p:txBody>
          <a:bodyPr spcFirstLastPara="1" wrap="square" lIns="91425" tIns="91425" rIns="91425" bIns="91425" anchor="ctr" anchorCtr="0">
            <a:noAutofit/>
          </a:bodyPr>
          <a:lstStyle>
            <a:lvl1pPr lvl="0">
              <a:spcBef>
                <a:spcPts val="0"/>
              </a:spcBef>
              <a:spcAft>
                <a:spcPts val="0"/>
              </a:spcAft>
              <a:buSzPts val="4800"/>
              <a:buNone/>
              <a:defRPr sz="70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7" name="Google Shape;47;p8"/>
          <p:cNvSpPr/>
          <p:nvPr/>
        </p:nvSpPr>
        <p:spPr>
          <a:xfrm>
            <a:off x="7000477" y="1230397"/>
            <a:ext cx="3948600" cy="3948900"/>
          </a:xfrm>
          <a:prstGeom prst="pie">
            <a:avLst>
              <a:gd name="adj1" fmla="val 5381710"/>
              <a:gd name="adj2" fmla="val 1620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p:nvPr/>
        </p:nvSpPr>
        <p:spPr>
          <a:xfrm>
            <a:off x="7191982" y="870953"/>
            <a:ext cx="3948600" cy="3948900"/>
          </a:xfrm>
          <a:prstGeom prst="pie">
            <a:avLst>
              <a:gd name="adj1" fmla="val 5381710"/>
              <a:gd name="adj2" fmla="val 16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8"/>
          <p:cNvPicPr preferRelativeResize="0"/>
          <p:nvPr/>
        </p:nvPicPr>
        <p:blipFill>
          <a:blip r:embed="rId2">
            <a:alphaModFix amt="28000"/>
          </a:blip>
          <a:stretch>
            <a:fillRect/>
          </a:stretch>
        </p:blipFill>
        <p:spPr>
          <a:xfrm>
            <a:off x="5562573" y="-1446125"/>
            <a:ext cx="3662424" cy="3344100"/>
          </a:xfrm>
          <a:prstGeom prst="rect">
            <a:avLst/>
          </a:prstGeom>
          <a:noFill/>
          <a:ln>
            <a:noFill/>
          </a:ln>
        </p:spPr>
      </p:pic>
      <p:pic>
        <p:nvPicPr>
          <p:cNvPr id="50" name="Google Shape;50;p8"/>
          <p:cNvPicPr preferRelativeResize="0"/>
          <p:nvPr/>
        </p:nvPicPr>
        <p:blipFill>
          <a:blip r:embed="rId3">
            <a:alphaModFix amt="30000"/>
          </a:blip>
          <a:stretch>
            <a:fillRect/>
          </a:stretch>
        </p:blipFill>
        <p:spPr>
          <a:xfrm rot="6207446" flipH="1">
            <a:off x="-555386" y="-195411"/>
            <a:ext cx="1798314" cy="177767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1316850" y="1331050"/>
            <a:ext cx="4045200" cy="9162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4200"/>
              <a:buNone/>
              <a:defRPr sz="49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53" name="Google Shape;53;p9"/>
          <p:cNvSpPr txBox="1">
            <a:spLocks noGrp="1"/>
          </p:cNvSpPr>
          <p:nvPr>
            <p:ph type="subTitle" idx="1"/>
          </p:nvPr>
        </p:nvSpPr>
        <p:spPr>
          <a:xfrm>
            <a:off x="1316850" y="2334725"/>
            <a:ext cx="4045200" cy="1543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pic>
        <p:nvPicPr>
          <p:cNvPr id="54" name="Google Shape;54;p9"/>
          <p:cNvPicPr preferRelativeResize="0"/>
          <p:nvPr/>
        </p:nvPicPr>
        <p:blipFill>
          <a:blip r:embed="rId2">
            <a:alphaModFix amt="25000"/>
          </a:blip>
          <a:stretch>
            <a:fillRect/>
          </a:stretch>
        </p:blipFill>
        <p:spPr>
          <a:xfrm rot="-2341495">
            <a:off x="527246" y="792579"/>
            <a:ext cx="826996" cy="774339"/>
          </a:xfrm>
          <a:prstGeom prst="rect">
            <a:avLst/>
          </a:prstGeom>
          <a:noFill/>
          <a:ln>
            <a:noFill/>
          </a:ln>
        </p:spPr>
      </p:pic>
      <p:pic>
        <p:nvPicPr>
          <p:cNvPr id="55" name="Google Shape;55;p9"/>
          <p:cNvPicPr preferRelativeResize="0"/>
          <p:nvPr/>
        </p:nvPicPr>
        <p:blipFill>
          <a:blip r:embed="rId2">
            <a:alphaModFix amt="25000"/>
          </a:blip>
          <a:stretch>
            <a:fillRect/>
          </a:stretch>
        </p:blipFill>
        <p:spPr>
          <a:xfrm>
            <a:off x="1025512" y="1880948"/>
            <a:ext cx="1257067" cy="1177003"/>
          </a:xfrm>
          <a:prstGeom prst="rect">
            <a:avLst/>
          </a:prstGeom>
          <a:noFill/>
          <a:ln>
            <a:noFill/>
          </a:ln>
        </p:spPr>
      </p:pic>
      <p:sp>
        <p:nvSpPr>
          <p:cNvPr id="56" name="Google Shape;56;p9"/>
          <p:cNvSpPr/>
          <p:nvPr/>
        </p:nvSpPr>
        <p:spPr>
          <a:xfrm>
            <a:off x="7435874" y="2009039"/>
            <a:ext cx="3170100" cy="3170100"/>
          </a:xfrm>
          <a:prstGeom prst="pie">
            <a:avLst>
              <a:gd name="adj1" fmla="val 5381710"/>
              <a:gd name="adj2" fmla="val 16200000"/>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9"/>
          <p:cNvSpPr/>
          <p:nvPr/>
        </p:nvSpPr>
        <p:spPr>
          <a:xfrm>
            <a:off x="7589616" y="1720474"/>
            <a:ext cx="3170100" cy="3170100"/>
          </a:xfrm>
          <a:prstGeom prst="pie">
            <a:avLst>
              <a:gd name="adj1" fmla="val 5381710"/>
              <a:gd name="adj2" fmla="val 16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9"/>
          <p:cNvPicPr preferRelativeResize="0"/>
          <p:nvPr/>
        </p:nvPicPr>
        <p:blipFill>
          <a:blip r:embed="rId3">
            <a:alphaModFix/>
          </a:blip>
          <a:stretch>
            <a:fillRect/>
          </a:stretch>
        </p:blipFill>
        <p:spPr>
          <a:xfrm>
            <a:off x="7300800" y="2745550"/>
            <a:ext cx="1687723" cy="1755423"/>
          </a:xfrm>
          <a:prstGeom prst="rect">
            <a:avLst/>
          </a:prstGeom>
          <a:noFill/>
          <a:ln>
            <a:noFill/>
          </a:ln>
        </p:spPr>
      </p:pic>
      <p:pic>
        <p:nvPicPr>
          <p:cNvPr id="59" name="Google Shape;59;p9"/>
          <p:cNvPicPr preferRelativeResize="0"/>
          <p:nvPr/>
        </p:nvPicPr>
        <p:blipFill>
          <a:blip r:embed="rId4">
            <a:alphaModFix/>
          </a:blip>
          <a:stretch>
            <a:fillRect/>
          </a:stretch>
        </p:blipFill>
        <p:spPr>
          <a:xfrm>
            <a:off x="5995859" y="3156976"/>
            <a:ext cx="2354488" cy="164514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2"/>
        </a:solidFill>
        <a:effectLst/>
      </p:bgPr>
    </p:bg>
    <p:spTree>
      <p:nvGrpSpPr>
        <p:cNvPr id="1" name="Shape 60"/>
        <p:cNvGrpSpPr/>
        <p:nvPr/>
      </p:nvGrpSpPr>
      <p:grpSpPr>
        <a:xfrm>
          <a:off x="0" y="0"/>
          <a:ext cx="0" cy="0"/>
          <a:chOff x="0" y="0"/>
          <a:chExt cx="0" cy="0"/>
        </a:xfrm>
      </p:grpSpPr>
      <p:sp>
        <p:nvSpPr>
          <p:cNvPr id="61" name="Google Shape;61;p10"/>
          <p:cNvSpPr txBox="1">
            <a:spLocks noGrp="1"/>
          </p:cNvSpPr>
          <p:nvPr>
            <p:ph type="body" idx="1"/>
          </p:nvPr>
        </p:nvSpPr>
        <p:spPr>
          <a:xfrm>
            <a:off x="5884925" y="539500"/>
            <a:ext cx="2545500" cy="2571000"/>
          </a:xfrm>
          <a:prstGeom prst="rect">
            <a:avLst/>
          </a:prstGeom>
          <a:solidFill>
            <a:schemeClr val="accent1"/>
          </a:solidFill>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400"/>
              <a:buNone/>
              <a:defRPr sz="3500" b="1">
                <a:latin typeface="Gilda Display"/>
                <a:ea typeface="Gilda Display"/>
                <a:cs typeface="Gilda Display"/>
                <a:sym typeface="Gilda Display"/>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539500"/>
            <a:ext cx="7708500" cy="6699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dk1"/>
              </a:buClr>
              <a:buSzPts val="3500"/>
              <a:buFont typeface="Gilda Display"/>
              <a:buNone/>
              <a:defRPr sz="3500" b="1">
                <a:solidFill>
                  <a:schemeClr val="dk1"/>
                </a:solidFill>
                <a:latin typeface="Gilda Display"/>
                <a:ea typeface="Gilda Display"/>
                <a:cs typeface="Gilda Display"/>
                <a:sym typeface="Gilda Display"/>
              </a:defRPr>
            </a:lvl1pPr>
            <a:lvl2pPr lvl="1">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000"/>
              <a:buFont typeface="Playfair Display"/>
              <a:buNone/>
              <a:defRPr sz="3000">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722375" y="1246950"/>
            <a:ext cx="7708500" cy="33615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1pPr>
            <a:lvl2pPr marL="914400" lvl="1"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2pPr>
            <a:lvl3pPr marL="1371600" lvl="2"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3pPr>
            <a:lvl4pPr marL="1828800" lvl="3"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4pPr>
            <a:lvl5pPr marL="2286000" lvl="4"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5pPr>
            <a:lvl6pPr marL="2743200" lvl="5"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6pPr>
            <a:lvl7pPr marL="3200400" lvl="6"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7pPr>
            <a:lvl8pPr marL="3657600" lvl="7"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8pPr>
            <a:lvl9pPr marL="4114800" lvl="8" indent="-317500">
              <a:lnSpc>
                <a:spcPct val="100000"/>
              </a:lnSpc>
              <a:spcBef>
                <a:spcPts val="0"/>
              </a:spcBef>
              <a:spcAft>
                <a:spcPts val="0"/>
              </a:spcAft>
              <a:buClr>
                <a:schemeClr val="dk2"/>
              </a:buClr>
              <a:buSzPts val="1400"/>
              <a:buFont typeface="Actor"/>
              <a:buChar char="■"/>
              <a:defRPr>
                <a:solidFill>
                  <a:schemeClr val="dk2"/>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7.xml"/><Relationship Id="rId5" Type="http://schemas.openxmlformats.org/officeDocument/2006/relationships/image" Target="../media/image14.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462675" y="2664622"/>
            <a:ext cx="5340300" cy="1080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500"/>
              <a:t>Analyzing the Quality of Portuguese "Vinho Verde" Red Wine </a:t>
            </a:r>
            <a:endParaRPr sz="2500"/>
          </a:p>
        </p:txBody>
      </p:sp>
      <p:sp>
        <p:nvSpPr>
          <p:cNvPr id="258" name="Google Shape;258;p41"/>
          <p:cNvSpPr txBox="1">
            <a:spLocks noGrp="1"/>
          </p:cNvSpPr>
          <p:nvPr>
            <p:ph type="subTitle" idx="1"/>
          </p:nvPr>
        </p:nvSpPr>
        <p:spPr>
          <a:xfrm>
            <a:off x="764125" y="3865275"/>
            <a:ext cx="4618200" cy="85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By Nahallah Champagne and Yasmeen Javadi</a:t>
            </a:r>
            <a:endParaRPr/>
          </a:p>
          <a:p>
            <a:pPr marL="0" lvl="0" indent="0" algn="ctr" rtl="0">
              <a:spcBef>
                <a:spcPts val="0"/>
              </a:spcBef>
              <a:spcAft>
                <a:spcPts val="0"/>
              </a:spcAft>
              <a:buNone/>
            </a:pPr>
            <a:r>
              <a:rPr lang="en"/>
              <a:t>CS375 Introduction to Machine Learning</a:t>
            </a:r>
            <a:endParaRPr/>
          </a:p>
          <a:p>
            <a:pPr marL="0" lvl="0" indent="0" algn="ctr" rtl="0">
              <a:spcBef>
                <a:spcPts val="0"/>
              </a:spcBef>
              <a:spcAft>
                <a:spcPts val="0"/>
              </a:spcAft>
              <a:buNone/>
            </a:pPr>
            <a:r>
              <a:rPr lang="en"/>
              <a:t>Project 1</a:t>
            </a:r>
            <a:endParaRPr/>
          </a:p>
        </p:txBody>
      </p:sp>
      <p:sp>
        <p:nvSpPr>
          <p:cNvPr id="259" name="Google Shape;259;p41"/>
          <p:cNvSpPr txBox="1"/>
          <p:nvPr/>
        </p:nvSpPr>
        <p:spPr>
          <a:xfrm>
            <a:off x="409725" y="918900"/>
            <a:ext cx="5446200" cy="188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500">
                <a:solidFill>
                  <a:schemeClr val="accent1"/>
                </a:solidFill>
                <a:latin typeface="Alex Brush"/>
                <a:ea typeface="Alex Brush"/>
                <a:cs typeface="Alex Brush"/>
                <a:sym typeface="Alex Brush"/>
              </a:rPr>
              <a:t>Aged to Perfection: Red Wine Analytics</a:t>
            </a:r>
            <a:endParaRPr sz="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43"/>
        <p:cNvGrpSpPr/>
        <p:nvPr/>
      </p:nvGrpSpPr>
      <p:grpSpPr>
        <a:xfrm>
          <a:off x="0" y="0"/>
          <a:ext cx="0" cy="0"/>
          <a:chOff x="0" y="0"/>
          <a:chExt cx="0" cy="0"/>
        </a:xfrm>
      </p:grpSpPr>
      <p:pic>
        <p:nvPicPr>
          <p:cNvPr id="344" name="Google Shape;344;p50"/>
          <p:cNvPicPr preferRelativeResize="0"/>
          <p:nvPr/>
        </p:nvPicPr>
        <p:blipFill>
          <a:blip r:embed="rId3">
            <a:alphaModFix/>
          </a:blip>
          <a:stretch>
            <a:fillRect/>
          </a:stretch>
        </p:blipFill>
        <p:spPr>
          <a:xfrm flipH="1">
            <a:off x="5293903" y="2004225"/>
            <a:ext cx="3487048" cy="3001750"/>
          </a:xfrm>
          <a:prstGeom prst="rect">
            <a:avLst/>
          </a:prstGeom>
          <a:noFill/>
          <a:ln>
            <a:noFill/>
          </a:ln>
        </p:spPr>
      </p:pic>
      <p:sp>
        <p:nvSpPr>
          <p:cNvPr id="345" name="Google Shape;345;p50"/>
          <p:cNvSpPr/>
          <p:nvPr/>
        </p:nvSpPr>
        <p:spPr>
          <a:xfrm>
            <a:off x="344925" y="4439150"/>
            <a:ext cx="4073414" cy="838797"/>
          </a:xfrm>
          <a:prstGeom prst="rect">
            <a:avLst/>
          </a:prstGeom>
        </p:spPr>
        <p:txBody>
          <a:bodyPr>
            <a:prstTxWarp prst="textPlain">
              <a:avLst/>
            </a:prstTxWarp>
          </a:bodyPr>
          <a:lstStyle/>
          <a:p>
            <a:pPr lvl="0" algn="ctr"/>
            <a:r>
              <a:rPr b="0" i="0">
                <a:ln>
                  <a:noFill/>
                </a:ln>
                <a:solidFill>
                  <a:srgbClr val="F6EEE8">
                    <a:alpha val="33520"/>
                  </a:srgbClr>
                </a:solidFill>
                <a:latin typeface="Alex Brush"/>
              </a:rPr>
              <a:t>Theory lesson</a:t>
            </a:r>
          </a:p>
        </p:txBody>
      </p:sp>
      <p:sp>
        <p:nvSpPr>
          <p:cNvPr id="346" name="Google Shape;346;p50"/>
          <p:cNvSpPr txBox="1">
            <a:spLocks noGrp="1"/>
          </p:cNvSpPr>
          <p:nvPr>
            <p:ph type="ctrTitle"/>
          </p:nvPr>
        </p:nvSpPr>
        <p:spPr>
          <a:xfrm>
            <a:off x="2635288" y="1238400"/>
            <a:ext cx="475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Decision Tree</a:t>
            </a:r>
            <a:endParaRPr/>
          </a:p>
        </p:txBody>
      </p:sp>
      <p:sp>
        <p:nvSpPr>
          <p:cNvPr id="347" name="Google Shape;347;p50"/>
          <p:cNvSpPr txBox="1">
            <a:spLocks noGrp="1"/>
          </p:cNvSpPr>
          <p:nvPr>
            <p:ph type="title" idx="2"/>
          </p:nvPr>
        </p:nvSpPr>
        <p:spPr>
          <a:xfrm>
            <a:off x="435375" y="1318800"/>
            <a:ext cx="1845300" cy="1347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03</a:t>
            </a:r>
            <a:endParaRPr/>
          </a:p>
        </p:txBody>
      </p:sp>
      <p:sp>
        <p:nvSpPr>
          <p:cNvPr id="348" name="Google Shape;348;p50"/>
          <p:cNvSpPr txBox="1">
            <a:spLocks noGrp="1"/>
          </p:cNvSpPr>
          <p:nvPr>
            <p:ph type="subTitle" idx="1"/>
          </p:nvPr>
        </p:nvSpPr>
        <p:spPr>
          <a:xfrm>
            <a:off x="2816263" y="2170200"/>
            <a:ext cx="4759800" cy="49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Decision Tree implementation and what the final accuracy score value means?</a:t>
            </a:r>
            <a:endParaRPr/>
          </a:p>
        </p:txBody>
      </p:sp>
      <p:cxnSp>
        <p:nvCxnSpPr>
          <p:cNvPr id="349" name="Google Shape;349;p50"/>
          <p:cNvCxnSpPr/>
          <p:nvPr/>
        </p:nvCxnSpPr>
        <p:spPr>
          <a:xfrm>
            <a:off x="2548425" y="1318788"/>
            <a:ext cx="0" cy="134760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53"/>
        <p:cNvGrpSpPr/>
        <p:nvPr/>
      </p:nvGrpSpPr>
      <p:grpSpPr>
        <a:xfrm>
          <a:off x="0" y="0"/>
          <a:ext cx="0" cy="0"/>
          <a:chOff x="0" y="0"/>
          <a:chExt cx="0" cy="0"/>
        </a:xfrm>
      </p:grpSpPr>
      <p:sp>
        <p:nvSpPr>
          <p:cNvPr id="354" name="Google Shape;354;p51"/>
          <p:cNvSpPr txBox="1">
            <a:spLocks noGrp="1"/>
          </p:cNvSpPr>
          <p:nvPr>
            <p:ph type="subTitle" idx="1"/>
          </p:nvPr>
        </p:nvSpPr>
        <p:spPr>
          <a:xfrm>
            <a:off x="366475" y="1081775"/>
            <a:ext cx="4730700" cy="2691600"/>
          </a:xfrm>
          <a:prstGeom prst="rect">
            <a:avLst/>
          </a:prstGeom>
        </p:spPr>
        <p:txBody>
          <a:bodyPr spcFirstLastPara="1" wrap="square" lIns="91425" tIns="91425" rIns="91425" bIns="91425" anchor="t" anchorCtr="0">
            <a:noAutofit/>
          </a:bodyPr>
          <a:lstStyle/>
          <a:p>
            <a:pPr marL="0" marR="50800" lvl="0" indent="0" algn="l" rtl="0">
              <a:spcBef>
                <a:spcPts val="0"/>
              </a:spcBef>
              <a:spcAft>
                <a:spcPts val="0"/>
              </a:spcAft>
              <a:buNone/>
            </a:pPr>
            <a:r>
              <a:rPr lang="en"/>
              <a:t>To determine the Machine Learning Models to use for this dataset, we analyzed the columns provided, and looked for any noticeable patterns. </a:t>
            </a:r>
            <a:endParaRPr/>
          </a:p>
          <a:p>
            <a:pPr marL="0" marR="50800" lvl="0" indent="0" algn="l" rtl="0">
              <a:spcBef>
                <a:spcPts val="0"/>
              </a:spcBef>
              <a:spcAft>
                <a:spcPts val="0"/>
              </a:spcAft>
              <a:buNone/>
            </a:pPr>
            <a:endParaRPr/>
          </a:p>
          <a:p>
            <a:pPr marL="0" marR="50800" lvl="0" indent="0" algn="l" rtl="0">
              <a:spcBef>
                <a:spcPts val="0"/>
              </a:spcBef>
              <a:spcAft>
                <a:spcPts val="0"/>
              </a:spcAft>
              <a:buNone/>
            </a:pPr>
            <a:r>
              <a:rPr lang="en"/>
              <a:t>Decision Tree is one of the Machine Learning Models applied on the features in this Dataset because, </a:t>
            </a:r>
            <a:endParaRPr/>
          </a:p>
          <a:p>
            <a:pPr marL="457200" marR="50800" lvl="0" indent="-317500" algn="l" rtl="0">
              <a:spcBef>
                <a:spcPts val="0"/>
              </a:spcBef>
              <a:spcAft>
                <a:spcPts val="0"/>
              </a:spcAft>
              <a:buSzPts val="1400"/>
              <a:buAutoNum type="arabicPeriod"/>
            </a:pPr>
            <a:r>
              <a:rPr lang="en"/>
              <a:t>It break down the data into if-else conditions. (Ex. If the wine is high in sugar, then predict the quality being high)</a:t>
            </a:r>
            <a:endParaRPr/>
          </a:p>
          <a:p>
            <a:pPr marL="457200" marR="50800" lvl="0" indent="0" algn="l" rtl="0">
              <a:spcBef>
                <a:spcPts val="0"/>
              </a:spcBef>
              <a:spcAft>
                <a:spcPts val="0"/>
              </a:spcAft>
              <a:buNone/>
            </a:pPr>
            <a:endParaRPr/>
          </a:p>
          <a:p>
            <a:pPr marL="457200" marR="50800" lvl="0" indent="-317500" algn="l" rtl="0">
              <a:spcBef>
                <a:spcPts val="0"/>
              </a:spcBef>
              <a:spcAft>
                <a:spcPts val="0"/>
              </a:spcAft>
              <a:buSzPts val="1400"/>
              <a:buAutoNum type="arabicPeriod"/>
            </a:pPr>
            <a:r>
              <a:rPr lang="en"/>
              <a:t>Its ability to handle mixed data types via encoding, which assigns categorical data a number</a:t>
            </a:r>
            <a:endParaRPr/>
          </a:p>
        </p:txBody>
      </p:sp>
      <p:sp>
        <p:nvSpPr>
          <p:cNvPr id="355" name="Google Shape;355;p51"/>
          <p:cNvSpPr txBox="1">
            <a:spLocks noGrp="1"/>
          </p:cNvSpPr>
          <p:nvPr>
            <p:ph type="title"/>
          </p:nvPr>
        </p:nvSpPr>
        <p:spPr>
          <a:xfrm>
            <a:off x="231150" y="1446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Why Decision Tree?</a:t>
            </a:r>
            <a:endParaRPr/>
          </a:p>
        </p:txBody>
      </p:sp>
      <p:pic>
        <p:nvPicPr>
          <p:cNvPr id="356" name="Google Shape;356;p51"/>
          <p:cNvPicPr preferRelativeResize="0"/>
          <p:nvPr/>
        </p:nvPicPr>
        <p:blipFill>
          <a:blip r:embed="rId3">
            <a:alphaModFix/>
          </a:blip>
          <a:stretch>
            <a:fillRect/>
          </a:stretch>
        </p:blipFill>
        <p:spPr>
          <a:xfrm>
            <a:off x="5673925" y="1230800"/>
            <a:ext cx="2393550" cy="2393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60"/>
        <p:cNvGrpSpPr/>
        <p:nvPr/>
      </p:nvGrpSpPr>
      <p:grpSpPr>
        <a:xfrm>
          <a:off x="0" y="0"/>
          <a:ext cx="0" cy="0"/>
          <a:chOff x="0" y="0"/>
          <a:chExt cx="0" cy="0"/>
        </a:xfrm>
      </p:grpSpPr>
      <p:sp>
        <p:nvSpPr>
          <p:cNvPr id="361" name="Google Shape;361;p52"/>
          <p:cNvSpPr txBox="1">
            <a:spLocks noGrp="1"/>
          </p:cNvSpPr>
          <p:nvPr>
            <p:ph type="subTitle" idx="1"/>
          </p:nvPr>
        </p:nvSpPr>
        <p:spPr>
          <a:xfrm>
            <a:off x="152975" y="1242500"/>
            <a:ext cx="3912000" cy="954000"/>
          </a:xfrm>
          <a:prstGeom prst="rect">
            <a:avLst/>
          </a:prstGeom>
        </p:spPr>
        <p:txBody>
          <a:bodyPr spcFirstLastPara="1" wrap="square" lIns="91425" tIns="91425" rIns="91425" bIns="91425" anchor="t" anchorCtr="0">
            <a:noAutofit/>
          </a:bodyPr>
          <a:lstStyle/>
          <a:p>
            <a:pPr marL="0" marR="50800" lvl="0" indent="0" algn="l" rtl="0">
              <a:spcBef>
                <a:spcPts val="0"/>
              </a:spcBef>
              <a:spcAft>
                <a:spcPts val="0"/>
              </a:spcAft>
              <a:buNone/>
            </a:pPr>
            <a:r>
              <a:rPr lang="en" dirty="0"/>
              <a:t>Based on the relationships i was able to detect and test, I choose features 'sulphates’, ‘alcohol’ ,'density', 'pH', 'total sulfur dioxide' on the target ‘quality’.</a:t>
            </a:r>
            <a:endParaRPr dirty="0"/>
          </a:p>
        </p:txBody>
      </p:sp>
      <p:sp>
        <p:nvSpPr>
          <p:cNvPr id="362" name="Google Shape;362;p52"/>
          <p:cNvSpPr txBox="1">
            <a:spLocks noGrp="1"/>
          </p:cNvSpPr>
          <p:nvPr>
            <p:ph type="title"/>
          </p:nvPr>
        </p:nvSpPr>
        <p:spPr>
          <a:xfrm>
            <a:off x="231150" y="1446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Implementation</a:t>
            </a:r>
            <a:endParaRPr/>
          </a:p>
        </p:txBody>
      </p:sp>
      <p:sp>
        <p:nvSpPr>
          <p:cNvPr id="363" name="Google Shape;363;p52"/>
          <p:cNvSpPr txBox="1"/>
          <p:nvPr/>
        </p:nvSpPr>
        <p:spPr>
          <a:xfrm>
            <a:off x="231150" y="2855000"/>
            <a:ext cx="3446400" cy="64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Actor"/>
                <a:ea typeface="Actor"/>
                <a:cs typeface="Actor"/>
                <a:sym typeface="Actor"/>
              </a:rPr>
              <a:t>Encoded all relevant columns with a loop and applied the Decision Tree model to the encoded data.</a:t>
            </a:r>
            <a:endParaRPr>
              <a:solidFill>
                <a:schemeClr val="dk2"/>
              </a:solidFill>
              <a:latin typeface="Actor"/>
              <a:ea typeface="Actor"/>
              <a:cs typeface="Actor"/>
              <a:sym typeface="Actor"/>
            </a:endParaRPr>
          </a:p>
        </p:txBody>
      </p:sp>
      <p:sp>
        <p:nvSpPr>
          <p:cNvPr id="364" name="Google Shape;364;p52"/>
          <p:cNvSpPr txBox="1"/>
          <p:nvPr/>
        </p:nvSpPr>
        <p:spPr>
          <a:xfrm>
            <a:off x="290900" y="4058950"/>
            <a:ext cx="3386700" cy="6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latin typeface="Actor"/>
                <a:ea typeface="Actor"/>
                <a:cs typeface="Actor"/>
                <a:sym typeface="Actor"/>
              </a:rPr>
              <a:t>Used predict() to determine how well Decision Tree did in predicting the quality value based on the features</a:t>
            </a:r>
            <a:endParaRPr>
              <a:solidFill>
                <a:schemeClr val="dk2"/>
              </a:solidFill>
              <a:latin typeface="Actor"/>
              <a:ea typeface="Actor"/>
              <a:cs typeface="Actor"/>
              <a:sym typeface="Actor"/>
            </a:endParaRPr>
          </a:p>
        </p:txBody>
      </p:sp>
      <p:pic>
        <p:nvPicPr>
          <p:cNvPr id="365" name="Google Shape;365;p52"/>
          <p:cNvPicPr preferRelativeResize="0"/>
          <p:nvPr/>
        </p:nvPicPr>
        <p:blipFill>
          <a:blip r:embed="rId3">
            <a:alphaModFix/>
          </a:blip>
          <a:stretch>
            <a:fillRect/>
          </a:stretch>
        </p:blipFill>
        <p:spPr>
          <a:xfrm>
            <a:off x="4123862" y="977876"/>
            <a:ext cx="4594993" cy="1483275"/>
          </a:xfrm>
          <a:prstGeom prst="rect">
            <a:avLst/>
          </a:prstGeom>
          <a:noFill/>
          <a:ln>
            <a:noFill/>
          </a:ln>
        </p:spPr>
      </p:pic>
      <p:pic>
        <p:nvPicPr>
          <p:cNvPr id="366" name="Google Shape;366;p52"/>
          <p:cNvPicPr preferRelativeResize="0"/>
          <p:nvPr/>
        </p:nvPicPr>
        <p:blipFill>
          <a:blip r:embed="rId4">
            <a:alphaModFix/>
          </a:blip>
          <a:stretch>
            <a:fillRect/>
          </a:stretch>
        </p:blipFill>
        <p:spPr>
          <a:xfrm>
            <a:off x="3960000" y="2624526"/>
            <a:ext cx="4758855" cy="2377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70"/>
        <p:cNvGrpSpPr/>
        <p:nvPr/>
      </p:nvGrpSpPr>
      <p:grpSpPr>
        <a:xfrm>
          <a:off x="0" y="0"/>
          <a:ext cx="0" cy="0"/>
          <a:chOff x="0" y="0"/>
          <a:chExt cx="0" cy="0"/>
        </a:xfrm>
      </p:grpSpPr>
      <p:sp>
        <p:nvSpPr>
          <p:cNvPr id="371" name="Google Shape;371;p53"/>
          <p:cNvSpPr txBox="1">
            <a:spLocks noGrp="1"/>
          </p:cNvSpPr>
          <p:nvPr>
            <p:ph type="subTitle" idx="1"/>
          </p:nvPr>
        </p:nvSpPr>
        <p:spPr>
          <a:xfrm>
            <a:off x="5095800" y="1156200"/>
            <a:ext cx="3334200" cy="3390000"/>
          </a:xfrm>
          <a:prstGeom prst="rect">
            <a:avLst/>
          </a:prstGeom>
        </p:spPr>
        <p:txBody>
          <a:bodyPr spcFirstLastPara="1" wrap="square" lIns="91425" tIns="91425" rIns="91425" bIns="91425" anchor="t" anchorCtr="0">
            <a:noAutofit/>
          </a:bodyPr>
          <a:lstStyle/>
          <a:p>
            <a:pPr marL="0" marR="50800" lvl="0" indent="0" algn="l" rtl="0">
              <a:spcBef>
                <a:spcPts val="0"/>
              </a:spcBef>
              <a:spcAft>
                <a:spcPts val="0"/>
              </a:spcAft>
              <a:buNone/>
            </a:pPr>
            <a:r>
              <a:rPr lang="en"/>
              <a:t>The accuracy score computed by the Decision Tree model is 0.58. </a:t>
            </a:r>
            <a:endParaRPr/>
          </a:p>
          <a:p>
            <a:pPr marL="0" marR="50800" lvl="0" indent="0" algn="l" rtl="0">
              <a:spcBef>
                <a:spcPts val="0"/>
              </a:spcBef>
              <a:spcAft>
                <a:spcPts val="0"/>
              </a:spcAft>
              <a:buNone/>
            </a:pPr>
            <a:endParaRPr/>
          </a:p>
          <a:p>
            <a:pPr marL="0" marR="50800" lvl="0" indent="0" algn="l" rtl="0">
              <a:spcBef>
                <a:spcPts val="0"/>
              </a:spcBef>
              <a:spcAft>
                <a:spcPts val="0"/>
              </a:spcAft>
              <a:buNone/>
            </a:pPr>
            <a:r>
              <a:rPr lang="en"/>
              <a:t>Although the score indicates it didn't predict very well. The score of 58% shows the model can predict wine quality better than random guessing. </a:t>
            </a:r>
            <a:endParaRPr/>
          </a:p>
          <a:p>
            <a:pPr marL="0" marR="50800" lvl="0" indent="0" algn="l" rtl="0">
              <a:spcBef>
                <a:spcPts val="0"/>
              </a:spcBef>
              <a:spcAft>
                <a:spcPts val="0"/>
              </a:spcAft>
              <a:buNone/>
            </a:pPr>
            <a:endParaRPr/>
          </a:p>
          <a:p>
            <a:pPr marL="0" marR="50800" lvl="0" indent="0" algn="l" rtl="0">
              <a:spcBef>
                <a:spcPts val="0"/>
              </a:spcBef>
              <a:spcAft>
                <a:spcPts val="0"/>
              </a:spcAft>
              <a:buNone/>
            </a:pPr>
            <a:r>
              <a:rPr lang="en"/>
              <a:t>Some explanations for this score could be that the features don't fully capture all the factors that affect wine quality.</a:t>
            </a:r>
            <a:endParaRPr/>
          </a:p>
          <a:p>
            <a:pPr marL="0" marR="50800" lvl="0" indent="0" algn="l" rtl="0">
              <a:spcBef>
                <a:spcPts val="0"/>
              </a:spcBef>
              <a:spcAft>
                <a:spcPts val="0"/>
              </a:spcAft>
              <a:buNone/>
            </a:pPr>
            <a:r>
              <a:rPr lang="en"/>
              <a:t> </a:t>
            </a:r>
            <a:endParaRPr/>
          </a:p>
          <a:p>
            <a:pPr marL="0" marR="50800" lvl="0" indent="0" algn="l" rtl="0">
              <a:spcBef>
                <a:spcPts val="0"/>
              </a:spcBef>
              <a:spcAft>
                <a:spcPts val="0"/>
              </a:spcAft>
              <a:buNone/>
            </a:pPr>
            <a:r>
              <a:rPr lang="en"/>
              <a:t>It is also important to note that although the heatmap shows feature correlations with ‘quality’, correlation doesn’t mean perfect prediction.</a:t>
            </a:r>
            <a:endParaRPr/>
          </a:p>
        </p:txBody>
      </p:sp>
      <p:sp>
        <p:nvSpPr>
          <p:cNvPr id="372" name="Google Shape;372;p53"/>
          <p:cNvSpPr txBox="1">
            <a:spLocks noGrp="1"/>
          </p:cNvSpPr>
          <p:nvPr>
            <p:ph type="title"/>
          </p:nvPr>
        </p:nvSpPr>
        <p:spPr>
          <a:xfrm>
            <a:off x="231150" y="1446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Accuracy Score</a:t>
            </a:r>
            <a:endParaRPr/>
          </a:p>
        </p:txBody>
      </p:sp>
      <p:pic>
        <p:nvPicPr>
          <p:cNvPr id="373" name="Google Shape;373;p53"/>
          <p:cNvPicPr preferRelativeResize="0"/>
          <p:nvPr/>
        </p:nvPicPr>
        <p:blipFill>
          <a:blip r:embed="rId3">
            <a:alphaModFix/>
          </a:blip>
          <a:stretch>
            <a:fillRect/>
          </a:stretch>
        </p:blipFill>
        <p:spPr>
          <a:xfrm>
            <a:off x="152400" y="1661400"/>
            <a:ext cx="4791001" cy="2590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77"/>
        <p:cNvGrpSpPr/>
        <p:nvPr/>
      </p:nvGrpSpPr>
      <p:grpSpPr>
        <a:xfrm>
          <a:off x="0" y="0"/>
          <a:ext cx="0" cy="0"/>
          <a:chOff x="0" y="0"/>
          <a:chExt cx="0" cy="0"/>
        </a:xfrm>
      </p:grpSpPr>
      <p:pic>
        <p:nvPicPr>
          <p:cNvPr id="378" name="Google Shape;378;p54"/>
          <p:cNvPicPr preferRelativeResize="0"/>
          <p:nvPr/>
        </p:nvPicPr>
        <p:blipFill>
          <a:blip r:embed="rId3">
            <a:alphaModFix/>
          </a:blip>
          <a:stretch>
            <a:fillRect/>
          </a:stretch>
        </p:blipFill>
        <p:spPr>
          <a:xfrm flipH="1">
            <a:off x="5293903" y="2004225"/>
            <a:ext cx="3487048" cy="3001750"/>
          </a:xfrm>
          <a:prstGeom prst="rect">
            <a:avLst/>
          </a:prstGeom>
          <a:noFill/>
          <a:ln>
            <a:noFill/>
          </a:ln>
        </p:spPr>
      </p:pic>
      <p:sp>
        <p:nvSpPr>
          <p:cNvPr id="379" name="Google Shape;379;p54"/>
          <p:cNvSpPr/>
          <p:nvPr/>
        </p:nvSpPr>
        <p:spPr>
          <a:xfrm>
            <a:off x="344925" y="4439150"/>
            <a:ext cx="4073414" cy="838797"/>
          </a:xfrm>
          <a:prstGeom prst="rect">
            <a:avLst/>
          </a:prstGeom>
        </p:spPr>
        <p:txBody>
          <a:bodyPr>
            <a:prstTxWarp prst="textPlain">
              <a:avLst/>
            </a:prstTxWarp>
          </a:bodyPr>
          <a:lstStyle/>
          <a:p>
            <a:pPr lvl="0" algn="ctr"/>
            <a:r>
              <a:rPr b="0" i="0">
                <a:ln>
                  <a:noFill/>
                </a:ln>
                <a:solidFill>
                  <a:srgbClr val="F6EEE8">
                    <a:alpha val="33520"/>
                  </a:srgbClr>
                </a:solidFill>
                <a:latin typeface="Alex Brush"/>
              </a:rPr>
              <a:t>Theory lesson</a:t>
            </a:r>
          </a:p>
        </p:txBody>
      </p:sp>
      <p:sp>
        <p:nvSpPr>
          <p:cNvPr id="380" name="Google Shape;380;p54"/>
          <p:cNvSpPr txBox="1">
            <a:spLocks noGrp="1"/>
          </p:cNvSpPr>
          <p:nvPr>
            <p:ph type="ctrTitle"/>
          </p:nvPr>
        </p:nvSpPr>
        <p:spPr>
          <a:xfrm>
            <a:off x="2635300" y="1238400"/>
            <a:ext cx="5418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Random Forest</a:t>
            </a:r>
            <a:endParaRPr/>
          </a:p>
        </p:txBody>
      </p:sp>
      <p:sp>
        <p:nvSpPr>
          <p:cNvPr id="381" name="Google Shape;381;p54"/>
          <p:cNvSpPr txBox="1">
            <a:spLocks noGrp="1"/>
          </p:cNvSpPr>
          <p:nvPr>
            <p:ph type="title" idx="2"/>
          </p:nvPr>
        </p:nvSpPr>
        <p:spPr>
          <a:xfrm>
            <a:off x="579850" y="1318800"/>
            <a:ext cx="1700700" cy="1347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04</a:t>
            </a:r>
            <a:endParaRPr/>
          </a:p>
        </p:txBody>
      </p:sp>
      <p:sp>
        <p:nvSpPr>
          <p:cNvPr id="382" name="Google Shape;382;p54"/>
          <p:cNvSpPr txBox="1">
            <a:spLocks noGrp="1"/>
          </p:cNvSpPr>
          <p:nvPr>
            <p:ph type="subTitle" idx="1"/>
          </p:nvPr>
        </p:nvSpPr>
        <p:spPr>
          <a:xfrm>
            <a:off x="2816288" y="2170200"/>
            <a:ext cx="4759800" cy="49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Random Forest implementation and what the final accuracy score value means?</a:t>
            </a:r>
            <a:endParaRPr/>
          </a:p>
        </p:txBody>
      </p:sp>
      <p:cxnSp>
        <p:nvCxnSpPr>
          <p:cNvPr id="383" name="Google Shape;383;p54"/>
          <p:cNvCxnSpPr/>
          <p:nvPr/>
        </p:nvCxnSpPr>
        <p:spPr>
          <a:xfrm>
            <a:off x="2548425" y="1318788"/>
            <a:ext cx="0" cy="134760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87"/>
        <p:cNvGrpSpPr/>
        <p:nvPr/>
      </p:nvGrpSpPr>
      <p:grpSpPr>
        <a:xfrm>
          <a:off x="0" y="0"/>
          <a:ext cx="0" cy="0"/>
          <a:chOff x="0" y="0"/>
          <a:chExt cx="0" cy="0"/>
        </a:xfrm>
      </p:grpSpPr>
      <p:sp>
        <p:nvSpPr>
          <p:cNvPr id="388" name="Google Shape;388;p55"/>
          <p:cNvSpPr txBox="1">
            <a:spLocks noGrp="1"/>
          </p:cNvSpPr>
          <p:nvPr>
            <p:ph type="subTitle" idx="1"/>
          </p:nvPr>
        </p:nvSpPr>
        <p:spPr>
          <a:xfrm>
            <a:off x="671625" y="989725"/>
            <a:ext cx="7749300" cy="3806700"/>
          </a:xfrm>
          <a:prstGeom prst="rect">
            <a:avLst/>
          </a:prstGeom>
        </p:spPr>
        <p:txBody>
          <a:bodyPr spcFirstLastPara="1" wrap="square" lIns="91425" tIns="91425" rIns="91425" bIns="91425" anchor="t" anchorCtr="0">
            <a:noAutofit/>
          </a:bodyPr>
          <a:lstStyle/>
          <a:p>
            <a:pPr marL="0" marR="50800" lvl="0" indent="0" algn="l" rtl="0">
              <a:spcBef>
                <a:spcPts val="0"/>
              </a:spcBef>
              <a:spcAft>
                <a:spcPts val="0"/>
              </a:spcAft>
              <a:buNone/>
            </a:pPr>
            <a:r>
              <a:rPr lang="en"/>
              <a:t>Steps Taken in the Random Forest Model to improve the accuracy :</a:t>
            </a:r>
            <a:endParaRPr/>
          </a:p>
          <a:p>
            <a:pPr marL="0" marR="50800" lvl="0" indent="0" algn="l" rtl="0">
              <a:spcBef>
                <a:spcPts val="0"/>
              </a:spcBef>
              <a:spcAft>
                <a:spcPts val="0"/>
              </a:spcAft>
              <a:buNone/>
            </a:pPr>
            <a:r>
              <a:rPr lang="en" sz="900" b="1">
                <a:solidFill>
                  <a:srgbClr val="000000"/>
                </a:solidFill>
                <a:latin typeface="Arial"/>
                <a:ea typeface="Arial"/>
                <a:cs typeface="Arial"/>
                <a:sym typeface="Arial"/>
              </a:rPr>
              <a:t>Data Splitting</a:t>
            </a:r>
            <a:r>
              <a:rPr lang="en" sz="900">
                <a:solidFill>
                  <a:srgbClr val="000000"/>
                </a:solidFill>
                <a:latin typeface="Arial"/>
                <a:ea typeface="Arial"/>
                <a:cs typeface="Arial"/>
                <a:sym typeface="Arial"/>
              </a:rPr>
              <a:t>:</a:t>
            </a:r>
            <a:endParaRPr sz="900">
              <a:solidFill>
                <a:srgbClr val="000000"/>
              </a:solidFill>
              <a:latin typeface="Arial"/>
              <a:ea typeface="Arial"/>
              <a:cs typeface="Arial"/>
              <a:sym typeface="Arial"/>
            </a:endParaRPr>
          </a:p>
          <a:p>
            <a:pPr marL="457200" lvl="0" indent="-285750" algn="l" rtl="0">
              <a:lnSpc>
                <a:spcPct val="115000"/>
              </a:lnSpc>
              <a:spcBef>
                <a:spcPts val="1200"/>
              </a:spcBef>
              <a:spcAft>
                <a:spcPts val="0"/>
              </a:spcAft>
              <a:buClr>
                <a:srgbClr val="000000"/>
              </a:buClr>
              <a:buSzPts val="900"/>
              <a:buFont typeface="Arial"/>
              <a:buChar char="●"/>
            </a:pPr>
            <a:r>
              <a:rPr lang="en" sz="900">
                <a:solidFill>
                  <a:srgbClr val="000000"/>
                </a:solidFill>
                <a:latin typeface="Arial"/>
                <a:ea typeface="Arial"/>
                <a:cs typeface="Arial"/>
                <a:sym typeface="Arial"/>
              </a:rPr>
              <a:t>Divided the dataset into training (80%) and testing (20%) sets to evaluate the model's performance.</a:t>
            </a:r>
            <a:endParaRPr sz="9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900" b="1">
                <a:solidFill>
                  <a:srgbClr val="000000"/>
                </a:solidFill>
                <a:latin typeface="Arial"/>
                <a:ea typeface="Arial"/>
                <a:cs typeface="Arial"/>
                <a:sym typeface="Arial"/>
              </a:rPr>
              <a:t>Hyperparameter Tuning with GridSearchCV</a:t>
            </a:r>
            <a:r>
              <a:rPr lang="en" sz="900">
                <a:solidFill>
                  <a:srgbClr val="000000"/>
                </a:solidFill>
                <a:latin typeface="Arial"/>
                <a:ea typeface="Arial"/>
                <a:cs typeface="Arial"/>
                <a:sym typeface="Arial"/>
              </a:rPr>
              <a:t>:</a:t>
            </a:r>
            <a:endParaRPr sz="900">
              <a:solidFill>
                <a:srgbClr val="000000"/>
              </a:solidFill>
              <a:latin typeface="Arial"/>
              <a:ea typeface="Arial"/>
              <a:cs typeface="Arial"/>
              <a:sym typeface="Arial"/>
            </a:endParaRPr>
          </a:p>
          <a:p>
            <a:pPr marL="457200" lvl="0" indent="-285750" algn="l" rtl="0">
              <a:lnSpc>
                <a:spcPct val="115000"/>
              </a:lnSpc>
              <a:spcBef>
                <a:spcPts val="1200"/>
              </a:spcBef>
              <a:spcAft>
                <a:spcPts val="0"/>
              </a:spcAft>
              <a:buClr>
                <a:srgbClr val="000000"/>
              </a:buClr>
              <a:buSzPts val="900"/>
              <a:buFont typeface="Arial"/>
              <a:buChar char="●"/>
            </a:pPr>
            <a:r>
              <a:rPr lang="en" sz="900">
                <a:solidFill>
                  <a:srgbClr val="000000"/>
                </a:solidFill>
                <a:latin typeface="Arial"/>
                <a:ea typeface="Arial"/>
                <a:cs typeface="Arial"/>
                <a:sym typeface="Arial"/>
              </a:rPr>
              <a:t>Defined a hyperparameter grid:</a:t>
            </a:r>
            <a:endParaRPr sz="900">
              <a:solidFill>
                <a:srgbClr val="000000"/>
              </a:solidFill>
              <a:latin typeface="Arial"/>
              <a:ea typeface="Arial"/>
              <a:cs typeface="Arial"/>
              <a:sym typeface="Arial"/>
            </a:endParaRPr>
          </a:p>
          <a:p>
            <a:pPr marL="914400" lvl="1" indent="-285750" algn="l" rtl="0">
              <a:lnSpc>
                <a:spcPct val="115000"/>
              </a:lnSpc>
              <a:spcBef>
                <a:spcPts val="0"/>
              </a:spcBef>
              <a:spcAft>
                <a:spcPts val="0"/>
              </a:spcAft>
              <a:buClr>
                <a:srgbClr val="000000"/>
              </a:buClr>
              <a:buSzPts val="900"/>
              <a:buFont typeface="Arial"/>
              <a:buChar char="○"/>
            </a:pPr>
            <a:r>
              <a:rPr lang="en" sz="900">
                <a:solidFill>
                  <a:srgbClr val="188038"/>
                </a:solidFill>
                <a:latin typeface="Roboto Mono"/>
                <a:ea typeface="Roboto Mono"/>
                <a:cs typeface="Roboto Mono"/>
                <a:sym typeface="Roboto Mono"/>
              </a:rPr>
              <a:t>n_estimators</a:t>
            </a:r>
            <a:r>
              <a:rPr lang="en" sz="900">
                <a:solidFill>
                  <a:srgbClr val="000000"/>
                </a:solidFill>
                <a:latin typeface="Arial"/>
                <a:ea typeface="Arial"/>
                <a:cs typeface="Arial"/>
                <a:sym typeface="Arial"/>
              </a:rPr>
              <a:t>: Number of decision trees.</a:t>
            </a:r>
            <a:endParaRPr sz="900">
              <a:solidFill>
                <a:srgbClr val="000000"/>
              </a:solidFill>
              <a:latin typeface="Arial"/>
              <a:ea typeface="Arial"/>
              <a:cs typeface="Arial"/>
              <a:sym typeface="Arial"/>
            </a:endParaRPr>
          </a:p>
          <a:p>
            <a:pPr marL="914400" lvl="1" indent="-285750" algn="l" rtl="0">
              <a:lnSpc>
                <a:spcPct val="115000"/>
              </a:lnSpc>
              <a:spcBef>
                <a:spcPts val="0"/>
              </a:spcBef>
              <a:spcAft>
                <a:spcPts val="0"/>
              </a:spcAft>
              <a:buClr>
                <a:srgbClr val="000000"/>
              </a:buClr>
              <a:buSzPts val="900"/>
              <a:buFont typeface="Arial"/>
              <a:buChar char="○"/>
            </a:pPr>
            <a:r>
              <a:rPr lang="en" sz="900">
                <a:solidFill>
                  <a:srgbClr val="188038"/>
                </a:solidFill>
                <a:latin typeface="Roboto Mono"/>
                <a:ea typeface="Roboto Mono"/>
                <a:cs typeface="Roboto Mono"/>
                <a:sym typeface="Roboto Mono"/>
              </a:rPr>
              <a:t>max_depth</a:t>
            </a:r>
            <a:r>
              <a:rPr lang="en" sz="900">
                <a:solidFill>
                  <a:srgbClr val="000000"/>
                </a:solidFill>
                <a:latin typeface="Arial"/>
                <a:ea typeface="Arial"/>
                <a:cs typeface="Arial"/>
                <a:sym typeface="Arial"/>
              </a:rPr>
              <a:t>: Maximum depth of each tree.</a:t>
            </a:r>
            <a:endParaRPr sz="900">
              <a:solidFill>
                <a:srgbClr val="000000"/>
              </a:solidFill>
              <a:latin typeface="Arial"/>
              <a:ea typeface="Arial"/>
              <a:cs typeface="Arial"/>
              <a:sym typeface="Arial"/>
            </a:endParaRPr>
          </a:p>
          <a:p>
            <a:pPr marL="914400" lvl="1" indent="-285750" algn="l" rtl="0">
              <a:lnSpc>
                <a:spcPct val="115000"/>
              </a:lnSpc>
              <a:spcBef>
                <a:spcPts val="0"/>
              </a:spcBef>
              <a:spcAft>
                <a:spcPts val="0"/>
              </a:spcAft>
              <a:buClr>
                <a:srgbClr val="000000"/>
              </a:buClr>
              <a:buSzPts val="900"/>
              <a:buFont typeface="Arial"/>
              <a:buChar char="○"/>
            </a:pPr>
            <a:r>
              <a:rPr lang="en" sz="900">
                <a:solidFill>
                  <a:srgbClr val="188038"/>
                </a:solidFill>
                <a:latin typeface="Roboto Mono"/>
                <a:ea typeface="Roboto Mono"/>
                <a:cs typeface="Roboto Mono"/>
                <a:sym typeface="Roboto Mono"/>
              </a:rPr>
              <a:t>min_samples_split</a:t>
            </a:r>
            <a:r>
              <a:rPr lang="en" sz="900">
                <a:solidFill>
                  <a:srgbClr val="000000"/>
                </a:solidFill>
                <a:latin typeface="Arial"/>
                <a:ea typeface="Arial"/>
                <a:cs typeface="Arial"/>
                <a:sym typeface="Arial"/>
              </a:rPr>
              <a:t>: Minimum samples required to split a node.</a:t>
            </a:r>
            <a:endParaRPr sz="900">
              <a:solidFill>
                <a:srgbClr val="000000"/>
              </a:solidFill>
              <a:latin typeface="Arial"/>
              <a:ea typeface="Arial"/>
              <a:cs typeface="Arial"/>
              <a:sym typeface="Arial"/>
            </a:endParaRPr>
          </a:p>
          <a:p>
            <a:pPr marL="457200" lvl="0" indent="-285750" algn="l" rtl="0">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Used </a:t>
            </a:r>
            <a:r>
              <a:rPr lang="en" sz="900" b="1">
                <a:solidFill>
                  <a:srgbClr val="000000"/>
                </a:solidFill>
                <a:latin typeface="Arial"/>
                <a:ea typeface="Arial"/>
                <a:cs typeface="Arial"/>
                <a:sym typeface="Arial"/>
              </a:rPr>
              <a:t>5-fold cross-validation</a:t>
            </a:r>
            <a:r>
              <a:rPr lang="en" sz="900">
                <a:solidFill>
                  <a:srgbClr val="000000"/>
                </a:solidFill>
                <a:latin typeface="Arial"/>
                <a:ea typeface="Arial"/>
                <a:cs typeface="Arial"/>
                <a:sym typeface="Arial"/>
              </a:rPr>
              <a:t> to evaluate combinations of hyperparameters for the best configuration.</a:t>
            </a:r>
            <a:endParaRPr sz="900">
              <a:solidFill>
                <a:srgbClr val="000000"/>
              </a:solidFill>
              <a:latin typeface="Arial"/>
              <a:ea typeface="Arial"/>
              <a:cs typeface="Arial"/>
              <a:sym typeface="Arial"/>
            </a:endParaRPr>
          </a:p>
          <a:p>
            <a:pPr marL="457200" lvl="0" indent="-285750" algn="l" rtl="0">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Selected the best parameters based on accuracy.</a:t>
            </a:r>
            <a:endParaRPr sz="9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900" b="1">
                <a:solidFill>
                  <a:srgbClr val="000000"/>
                </a:solidFill>
                <a:latin typeface="Arial"/>
                <a:ea typeface="Arial"/>
                <a:cs typeface="Arial"/>
                <a:sym typeface="Arial"/>
              </a:rPr>
              <a:t>Handling Class Imbalance</a:t>
            </a:r>
            <a:r>
              <a:rPr lang="en" sz="900">
                <a:solidFill>
                  <a:srgbClr val="000000"/>
                </a:solidFill>
                <a:latin typeface="Arial"/>
                <a:ea typeface="Arial"/>
                <a:cs typeface="Arial"/>
                <a:sym typeface="Arial"/>
              </a:rPr>
              <a:t>:</a:t>
            </a:r>
            <a:endParaRPr sz="900">
              <a:solidFill>
                <a:srgbClr val="000000"/>
              </a:solidFill>
              <a:latin typeface="Arial"/>
              <a:ea typeface="Arial"/>
              <a:cs typeface="Arial"/>
              <a:sym typeface="Arial"/>
            </a:endParaRPr>
          </a:p>
          <a:p>
            <a:pPr marL="457200" lvl="0" indent="-285750" algn="l" rtl="0">
              <a:lnSpc>
                <a:spcPct val="115000"/>
              </a:lnSpc>
              <a:spcBef>
                <a:spcPts val="1200"/>
              </a:spcBef>
              <a:spcAft>
                <a:spcPts val="0"/>
              </a:spcAft>
              <a:buClr>
                <a:srgbClr val="000000"/>
              </a:buClr>
              <a:buSzPts val="900"/>
              <a:buFont typeface="Arial"/>
              <a:buChar char="●"/>
            </a:pPr>
            <a:r>
              <a:rPr lang="en" sz="900">
                <a:solidFill>
                  <a:srgbClr val="000000"/>
                </a:solidFill>
                <a:latin typeface="Arial"/>
                <a:ea typeface="Arial"/>
                <a:cs typeface="Arial"/>
                <a:sym typeface="Arial"/>
              </a:rPr>
              <a:t>Calculated class weights using the training data to ensure fair representation of underrepresented wine quality labels.</a:t>
            </a:r>
            <a:endParaRPr sz="900">
              <a:solidFill>
                <a:srgbClr val="000000"/>
              </a:solidFill>
              <a:latin typeface="Arial"/>
              <a:ea typeface="Arial"/>
              <a:cs typeface="Arial"/>
              <a:sym typeface="Arial"/>
            </a:endParaRPr>
          </a:p>
          <a:p>
            <a:pPr marL="457200" lvl="0" indent="-285750" algn="l" rtl="0">
              <a:lnSpc>
                <a:spcPct val="115000"/>
              </a:lnSpc>
              <a:spcBef>
                <a:spcPts val="0"/>
              </a:spcBef>
              <a:spcAft>
                <a:spcPts val="0"/>
              </a:spcAft>
              <a:buClr>
                <a:srgbClr val="000000"/>
              </a:buClr>
              <a:buSzPts val="900"/>
              <a:buFont typeface="Arial"/>
              <a:buChar char="●"/>
            </a:pPr>
            <a:r>
              <a:rPr lang="en" sz="900">
                <a:solidFill>
                  <a:srgbClr val="000000"/>
                </a:solidFill>
                <a:latin typeface="Arial"/>
                <a:ea typeface="Arial"/>
                <a:cs typeface="Arial"/>
                <a:sym typeface="Arial"/>
              </a:rPr>
              <a:t>Applied </a:t>
            </a:r>
            <a:r>
              <a:rPr lang="en" sz="900">
                <a:solidFill>
                  <a:srgbClr val="188038"/>
                </a:solidFill>
                <a:latin typeface="Roboto Mono"/>
                <a:ea typeface="Roboto Mono"/>
                <a:cs typeface="Roboto Mono"/>
                <a:sym typeface="Roboto Mono"/>
              </a:rPr>
              <a:t>class_weight='balanced'</a:t>
            </a:r>
            <a:r>
              <a:rPr lang="en" sz="900">
                <a:solidFill>
                  <a:srgbClr val="000000"/>
                </a:solidFill>
                <a:latin typeface="Arial"/>
                <a:ea typeface="Arial"/>
                <a:cs typeface="Arial"/>
                <a:sym typeface="Arial"/>
              </a:rPr>
              <a:t> in the Random Forest model for automatic adjustment of weights.</a:t>
            </a:r>
            <a:endParaRPr sz="900">
              <a:solidFill>
                <a:srgbClr val="000000"/>
              </a:solidFill>
              <a:latin typeface="Arial"/>
              <a:ea typeface="Arial"/>
              <a:cs typeface="Arial"/>
              <a:sym typeface="Arial"/>
            </a:endParaRPr>
          </a:p>
          <a:p>
            <a:pPr marL="0" lvl="0" indent="0" algn="l" rtl="0">
              <a:lnSpc>
                <a:spcPct val="115000"/>
              </a:lnSpc>
              <a:spcBef>
                <a:spcPts val="1200"/>
              </a:spcBef>
              <a:spcAft>
                <a:spcPts val="0"/>
              </a:spcAft>
              <a:buNone/>
            </a:pPr>
            <a:r>
              <a:rPr lang="en" sz="900" b="1">
                <a:solidFill>
                  <a:srgbClr val="000000"/>
                </a:solidFill>
                <a:latin typeface="Arial"/>
                <a:ea typeface="Arial"/>
                <a:cs typeface="Arial"/>
                <a:sym typeface="Arial"/>
              </a:rPr>
              <a:t>Model Training</a:t>
            </a:r>
            <a:r>
              <a:rPr lang="en" sz="900">
                <a:solidFill>
                  <a:srgbClr val="000000"/>
                </a:solidFill>
                <a:latin typeface="Arial"/>
                <a:ea typeface="Arial"/>
                <a:cs typeface="Arial"/>
                <a:sym typeface="Arial"/>
              </a:rPr>
              <a:t>:</a:t>
            </a:r>
            <a:endParaRPr sz="900">
              <a:solidFill>
                <a:srgbClr val="000000"/>
              </a:solidFill>
              <a:latin typeface="Arial"/>
              <a:ea typeface="Arial"/>
              <a:cs typeface="Arial"/>
              <a:sym typeface="Arial"/>
            </a:endParaRPr>
          </a:p>
          <a:p>
            <a:pPr marL="457200" lvl="0" indent="-285750" algn="l" rtl="0">
              <a:lnSpc>
                <a:spcPct val="115000"/>
              </a:lnSpc>
              <a:spcBef>
                <a:spcPts val="1200"/>
              </a:spcBef>
              <a:spcAft>
                <a:spcPts val="0"/>
              </a:spcAft>
              <a:buClr>
                <a:srgbClr val="000000"/>
              </a:buClr>
              <a:buSzPts val="900"/>
              <a:buFont typeface="Arial"/>
              <a:buChar char="●"/>
            </a:pPr>
            <a:r>
              <a:rPr lang="en" sz="900">
                <a:solidFill>
                  <a:srgbClr val="000000"/>
                </a:solidFill>
                <a:latin typeface="Arial"/>
                <a:ea typeface="Arial"/>
                <a:cs typeface="Arial"/>
                <a:sym typeface="Arial"/>
              </a:rPr>
              <a:t>Trained the </a:t>
            </a:r>
            <a:r>
              <a:rPr lang="en" sz="900" b="1">
                <a:solidFill>
                  <a:srgbClr val="000000"/>
                </a:solidFill>
                <a:latin typeface="Arial"/>
                <a:ea typeface="Arial"/>
                <a:cs typeface="Arial"/>
                <a:sym typeface="Arial"/>
              </a:rPr>
              <a:t>Random Forest Classifier</a:t>
            </a:r>
            <a:r>
              <a:rPr lang="en" sz="900">
                <a:solidFill>
                  <a:srgbClr val="000000"/>
                </a:solidFill>
                <a:latin typeface="Arial"/>
                <a:ea typeface="Arial"/>
                <a:cs typeface="Arial"/>
                <a:sym typeface="Arial"/>
              </a:rPr>
              <a:t> using the optimal hyperparameters from GridSearchCV.</a:t>
            </a:r>
            <a:endParaRPr sz="900">
              <a:solidFill>
                <a:srgbClr val="000000"/>
              </a:solidFill>
              <a:latin typeface="Arial"/>
              <a:ea typeface="Arial"/>
              <a:cs typeface="Arial"/>
              <a:sym typeface="Arial"/>
            </a:endParaRPr>
          </a:p>
          <a:p>
            <a:pPr marL="0" marR="50800" lvl="0" indent="0" algn="l" rtl="0">
              <a:spcBef>
                <a:spcPts val="1200"/>
              </a:spcBef>
              <a:spcAft>
                <a:spcPts val="0"/>
              </a:spcAft>
              <a:buNone/>
            </a:pPr>
            <a:endParaRPr/>
          </a:p>
          <a:p>
            <a:pPr marL="0" marR="50800" lvl="0" indent="0" algn="l" rtl="0">
              <a:spcBef>
                <a:spcPts val="0"/>
              </a:spcBef>
              <a:spcAft>
                <a:spcPts val="0"/>
              </a:spcAft>
              <a:buNone/>
            </a:pPr>
            <a:endParaRPr/>
          </a:p>
        </p:txBody>
      </p:sp>
      <p:sp>
        <p:nvSpPr>
          <p:cNvPr id="389" name="Google Shape;389;p55"/>
          <p:cNvSpPr txBox="1">
            <a:spLocks noGrp="1"/>
          </p:cNvSpPr>
          <p:nvPr>
            <p:ph type="title"/>
          </p:nvPr>
        </p:nvSpPr>
        <p:spPr>
          <a:xfrm>
            <a:off x="231150" y="1446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Implementation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93"/>
        <p:cNvGrpSpPr/>
        <p:nvPr/>
      </p:nvGrpSpPr>
      <p:grpSpPr>
        <a:xfrm>
          <a:off x="0" y="0"/>
          <a:ext cx="0" cy="0"/>
          <a:chOff x="0" y="0"/>
          <a:chExt cx="0" cy="0"/>
        </a:xfrm>
      </p:grpSpPr>
      <p:sp>
        <p:nvSpPr>
          <p:cNvPr id="394" name="Google Shape;394;p56"/>
          <p:cNvSpPr txBox="1">
            <a:spLocks noGrp="1"/>
          </p:cNvSpPr>
          <p:nvPr>
            <p:ph type="subTitle" idx="1"/>
          </p:nvPr>
        </p:nvSpPr>
        <p:spPr>
          <a:xfrm>
            <a:off x="713225" y="1380375"/>
            <a:ext cx="2409600" cy="2691600"/>
          </a:xfrm>
          <a:prstGeom prst="rect">
            <a:avLst/>
          </a:prstGeom>
        </p:spPr>
        <p:txBody>
          <a:bodyPr spcFirstLastPara="1" wrap="square" lIns="91425" tIns="91425" rIns="91425" bIns="91425" anchor="t" anchorCtr="0">
            <a:noAutofit/>
          </a:bodyPr>
          <a:lstStyle/>
          <a:p>
            <a:pPr marL="0" marR="50800" lvl="0" indent="0" algn="l" rtl="0">
              <a:spcBef>
                <a:spcPts val="0"/>
              </a:spcBef>
              <a:spcAft>
                <a:spcPts val="0"/>
              </a:spcAft>
              <a:buNone/>
            </a:pPr>
            <a:endParaRPr/>
          </a:p>
        </p:txBody>
      </p:sp>
      <p:sp>
        <p:nvSpPr>
          <p:cNvPr id="395" name="Google Shape;395;p56"/>
          <p:cNvSpPr txBox="1">
            <a:spLocks noGrp="1"/>
          </p:cNvSpPr>
          <p:nvPr>
            <p:ph type="title"/>
          </p:nvPr>
        </p:nvSpPr>
        <p:spPr>
          <a:xfrm>
            <a:off x="231150" y="1446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Implementation</a:t>
            </a:r>
            <a:endParaRPr/>
          </a:p>
        </p:txBody>
      </p:sp>
      <p:pic>
        <p:nvPicPr>
          <p:cNvPr id="396" name="Google Shape;396;p56"/>
          <p:cNvPicPr preferRelativeResize="0"/>
          <p:nvPr/>
        </p:nvPicPr>
        <p:blipFill>
          <a:blip r:embed="rId3">
            <a:alphaModFix/>
          </a:blip>
          <a:stretch>
            <a:fillRect/>
          </a:stretch>
        </p:blipFill>
        <p:spPr>
          <a:xfrm>
            <a:off x="3353850" y="1429900"/>
            <a:ext cx="5499875" cy="2471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7"/>
          <p:cNvSpPr txBox="1">
            <a:spLocks noGrp="1"/>
          </p:cNvSpPr>
          <p:nvPr>
            <p:ph type="title"/>
          </p:nvPr>
        </p:nvSpPr>
        <p:spPr>
          <a:xfrm>
            <a:off x="332750" y="314119"/>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Accuracy Score</a:t>
            </a:r>
            <a:endParaRPr dirty="0"/>
          </a:p>
        </p:txBody>
      </p:sp>
      <p:sp>
        <p:nvSpPr>
          <p:cNvPr id="402" name="Google Shape;402;p57"/>
          <p:cNvSpPr txBox="1">
            <a:spLocks noGrp="1"/>
          </p:cNvSpPr>
          <p:nvPr>
            <p:ph type="subTitle" idx="1"/>
          </p:nvPr>
        </p:nvSpPr>
        <p:spPr>
          <a:xfrm>
            <a:off x="5035000" y="1380375"/>
            <a:ext cx="3395700" cy="298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Accuracy: The model achieved 70% accuracy, reflecting good overall performance.  </a:t>
            </a:r>
            <a:endParaRPr/>
          </a:p>
          <a:p>
            <a:pPr marL="0" lvl="0" indent="0" algn="l" rtl="0">
              <a:spcBef>
                <a:spcPts val="0"/>
              </a:spcBef>
              <a:spcAft>
                <a:spcPts val="0"/>
              </a:spcAft>
              <a:buNone/>
            </a:pPr>
            <a:r>
              <a:rPr lang="en"/>
              <a:t>- Good Performance for Classes 5 and 6: High precision, recall, and F1-scores (e.g., 0.78 for Class 5 and 0.69 for Class 6), indicating strong predictions for these classes.  </a:t>
            </a:r>
            <a:endParaRPr/>
          </a:p>
          <a:p>
            <a:pPr marL="0" lvl="0" indent="0" algn="l" rtl="0">
              <a:spcBef>
                <a:spcPts val="0"/>
              </a:spcBef>
              <a:spcAft>
                <a:spcPts val="0"/>
              </a:spcAft>
              <a:buNone/>
            </a:pPr>
            <a:r>
              <a:rPr lang="en"/>
              <a:t>- Weighted Averages: Weighted scores (e.g., F1-score: 0.68) highlight the model's effectiveness for the more frequent classes.  </a:t>
            </a:r>
            <a:endParaRPr/>
          </a:p>
          <a:p>
            <a:pPr marL="0" lvl="0" indent="0" algn="l" rtl="0">
              <a:spcBef>
                <a:spcPts val="0"/>
              </a:spcBef>
              <a:spcAft>
                <a:spcPts val="0"/>
              </a:spcAft>
              <a:buNone/>
            </a:pPr>
            <a:endParaRPr/>
          </a:p>
        </p:txBody>
      </p:sp>
      <p:pic>
        <p:nvPicPr>
          <p:cNvPr id="403" name="Google Shape;403;p57"/>
          <p:cNvPicPr preferRelativeResize="0"/>
          <p:nvPr/>
        </p:nvPicPr>
        <p:blipFill>
          <a:blip r:embed="rId3">
            <a:alphaModFix/>
          </a:blip>
          <a:stretch>
            <a:fillRect/>
          </a:stretch>
        </p:blipFill>
        <p:spPr>
          <a:xfrm>
            <a:off x="332750" y="1609250"/>
            <a:ext cx="4486451" cy="2405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07"/>
        <p:cNvGrpSpPr/>
        <p:nvPr/>
      </p:nvGrpSpPr>
      <p:grpSpPr>
        <a:xfrm>
          <a:off x="0" y="0"/>
          <a:ext cx="0" cy="0"/>
          <a:chOff x="0" y="0"/>
          <a:chExt cx="0" cy="0"/>
        </a:xfrm>
      </p:grpSpPr>
      <p:sp>
        <p:nvSpPr>
          <p:cNvPr id="408" name="Google Shape;408;p58"/>
          <p:cNvSpPr txBox="1">
            <a:spLocks noGrp="1"/>
          </p:cNvSpPr>
          <p:nvPr>
            <p:ph type="subTitle" idx="1"/>
          </p:nvPr>
        </p:nvSpPr>
        <p:spPr>
          <a:xfrm>
            <a:off x="713225" y="1380375"/>
            <a:ext cx="7717500" cy="2691600"/>
          </a:xfrm>
          <a:prstGeom prst="rect">
            <a:avLst/>
          </a:prstGeom>
        </p:spPr>
        <p:txBody>
          <a:bodyPr spcFirstLastPara="1" wrap="square" lIns="91425" tIns="91425" rIns="91425" bIns="91425" anchor="t" anchorCtr="0">
            <a:noAutofit/>
          </a:bodyPr>
          <a:lstStyle/>
          <a:p>
            <a:pPr marL="0" marR="50800" lvl="0" indent="0" algn="l" rtl="0">
              <a:spcBef>
                <a:spcPts val="0"/>
              </a:spcBef>
              <a:spcAft>
                <a:spcPts val="0"/>
              </a:spcAft>
              <a:buNone/>
            </a:pPr>
            <a:r>
              <a:rPr lang="en"/>
              <a:t>RandomForest did a better job on our features because…..</a:t>
            </a:r>
            <a:endParaRPr/>
          </a:p>
          <a:p>
            <a:pPr marL="0" marR="50800" lvl="0" indent="0" algn="l" rtl="0">
              <a:spcBef>
                <a:spcPts val="0"/>
              </a:spcBef>
              <a:spcAft>
                <a:spcPts val="0"/>
              </a:spcAft>
              <a:buNone/>
            </a:pPr>
            <a:endParaRPr/>
          </a:p>
          <a:p>
            <a:pPr marL="0" marR="50800" lvl="0" indent="0" algn="l" rtl="0">
              <a:spcBef>
                <a:spcPts val="0"/>
              </a:spcBef>
              <a:spcAft>
                <a:spcPts val="0"/>
              </a:spcAft>
              <a:buNone/>
            </a:pPr>
            <a:r>
              <a:rPr lang="en" b="1">
                <a:solidFill>
                  <a:schemeClr val="dk1"/>
                </a:solidFill>
              </a:rPr>
              <a:t>Class Imbalance Handling:</a:t>
            </a:r>
            <a:r>
              <a:rPr lang="en">
                <a:solidFill>
                  <a:schemeClr val="dk1"/>
                </a:solidFill>
              </a:rPr>
              <a:t> Random Forest performed better due to its ability to incorporate class_weight='balanced', addressing the underrepresented classes (3, 4, 8) more effectively than a single Decision Tree.</a:t>
            </a:r>
            <a:endParaRPr>
              <a:solidFill>
                <a:schemeClr val="dk1"/>
              </a:solidFill>
            </a:endParaRPr>
          </a:p>
          <a:p>
            <a:pPr marL="0" marR="50800" lvl="0" indent="0" algn="l" rtl="0">
              <a:spcBef>
                <a:spcPts val="0"/>
              </a:spcBef>
              <a:spcAft>
                <a:spcPts val="0"/>
              </a:spcAft>
              <a:buNone/>
            </a:pPr>
            <a:endParaRPr>
              <a:solidFill>
                <a:schemeClr val="dk1"/>
              </a:solidFill>
            </a:endParaRPr>
          </a:p>
          <a:p>
            <a:pPr marL="0" marR="50800" lvl="0" indent="0" algn="l" rtl="0">
              <a:spcBef>
                <a:spcPts val="0"/>
              </a:spcBef>
              <a:spcAft>
                <a:spcPts val="0"/>
              </a:spcAft>
              <a:buNone/>
            </a:pPr>
            <a:r>
              <a:rPr lang="en" b="1">
                <a:solidFill>
                  <a:schemeClr val="dk1"/>
                </a:solidFill>
              </a:rPr>
              <a:t>Reduced Overfitting</a:t>
            </a:r>
            <a:r>
              <a:rPr lang="en">
                <a:solidFill>
                  <a:schemeClr val="dk1"/>
                </a:solidFill>
              </a:rPr>
              <a:t>: While the Decision Tree likely overfit the training data, Random Forest’s ensemble approach averaged multiple trees, reducing overfitting and providing a more generalized performance.</a:t>
            </a:r>
            <a:endParaRPr>
              <a:solidFill>
                <a:schemeClr val="dk1"/>
              </a:solidFill>
            </a:endParaRPr>
          </a:p>
          <a:p>
            <a:pPr marL="0" marR="50800" lvl="0" indent="0" algn="l" rtl="0">
              <a:spcBef>
                <a:spcPts val="0"/>
              </a:spcBef>
              <a:spcAft>
                <a:spcPts val="0"/>
              </a:spcAft>
              <a:buNone/>
            </a:pPr>
            <a:endParaRPr>
              <a:solidFill>
                <a:schemeClr val="dk1"/>
              </a:solidFill>
            </a:endParaRPr>
          </a:p>
        </p:txBody>
      </p:sp>
      <p:sp>
        <p:nvSpPr>
          <p:cNvPr id="409" name="Google Shape;409;p58"/>
          <p:cNvSpPr txBox="1">
            <a:spLocks noGrp="1"/>
          </p:cNvSpPr>
          <p:nvPr>
            <p:ph type="title"/>
          </p:nvPr>
        </p:nvSpPr>
        <p:spPr>
          <a:xfrm>
            <a:off x="231150" y="1446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5800"/>
              <a:t>Conclusion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413"/>
        <p:cNvGrpSpPr/>
        <p:nvPr/>
      </p:nvGrpSpPr>
      <p:grpSpPr>
        <a:xfrm>
          <a:off x="0" y="0"/>
          <a:ext cx="0" cy="0"/>
          <a:chOff x="0" y="0"/>
          <a:chExt cx="0" cy="0"/>
        </a:xfrm>
      </p:grpSpPr>
      <p:sp>
        <p:nvSpPr>
          <p:cNvPr id="414" name="Google Shape;414;p59"/>
          <p:cNvSpPr/>
          <p:nvPr/>
        </p:nvSpPr>
        <p:spPr>
          <a:xfrm>
            <a:off x="2941950" y="2856150"/>
            <a:ext cx="3260100" cy="706500"/>
          </a:xfrm>
          <a:prstGeom prst="rect">
            <a:avLst/>
          </a:prstGeom>
          <a:solidFill>
            <a:schemeClr val="accen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9"/>
          <p:cNvSpPr txBox="1">
            <a:spLocks noGrp="1"/>
          </p:cNvSpPr>
          <p:nvPr>
            <p:ph type="title"/>
          </p:nvPr>
        </p:nvSpPr>
        <p:spPr>
          <a:xfrm>
            <a:off x="2433150" y="1329325"/>
            <a:ext cx="4277700" cy="112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416" name="Google Shape;416;p59"/>
          <p:cNvSpPr/>
          <p:nvPr/>
        </p:nvSpPr>
        <p:spPr>
          <a:xfrm>
            <a:off x="3724786" y="2974433"/>
            <a:ext cx="470510" cy="471057"/>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59"/>
          <p:cNvGrpSpPr/>
          <p:nvPr/>
        </p:nvGrpSpPr>
        <p:grpSpPr>
          <a:xfrm>
            <a:off x="4336714" y="2974706"/>
            <a:ext cx="471051" cy="470531"/>
            <a:chOff x="3303268" y="3817349"/>
            <a:chExt cx="346056" cy="345674"/>
          </a:xfrm>
        </p:grpSpPr>
        <p:sp>
          <p:nvSpPr>
            <p:cNvPr id="418" name="Google Shape;418;p5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59"/>
          <p:cNvGrpSpPr/>
          <p:nvPr/>
        </p:nvGrpSpPr>
        <p:grpSpPr>
          <a:xfrm>
            <a:off x="4948015" y="2974706"/>
            <a:ext cx="471051" cy="470531"/>
            <a:chOff x="3752358" y="3817349"/>
            <a:chExt cx="346056" cy="345674"/>
          </a:xfrm>
        </p:grpSpPr>
        <p:sp>
          <p:nvSpPr>
            <p:cNvPr id="423" name="Google Shape;423;p59"/>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9"/>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9"/>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9"/>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59"/>
          <p:cNvSpPr txBox="1"/>
          <p:nvPr/>
        </p:nvSpPr>
        <p:spPr>
          <a:xfrm>
            <a:off x="3072000" y="4330071"/>
            <a:ext cx="3000000" cy="2763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accent1"/>
                </a:solidFill>
                <a:latin typeface="Actor"/>
                <a:ea typeface="Actor"/>
                <a:cs typeface="Actor"/>
                <a:sym typeface="Actor"/>
              </a:rPr>
              <a:t>Please keep this slide for attribution</a:t>
            </a:r>
            <a:endParaRPr>
              <a:solidFill>
                <a:schemeClr val="accent1"/>
              </a:solidFill>
              <a:latin typeface="Actor"/>
              <a:ea typeface="Actor"/>
              <a:cs typeface="Actor"/>
              <a:sym typeface="Actor"/>
            </a:endParaRPr>
          </a:p>
        </p:txBody>
      </p:sp>
      <p:pic>
        <p:nvPicPr>
          <p:cNvPr id="428" name="Google Shape;428;p59"/>
          <p:cNvPicPr preferRelativeResize="0"/>
          <p:nvPr/>
        </p:nvPicPr>
        <p:blipFill>
          <a:blip r:embed="rId3">
            <a:alphaModFix/>
          </a:blip>
          <a:stretch>
            <a:fillRect/>
          </a:stretch>
        </p:blipFill>
        <p:spPr>
          <a:xfrm>
            <a:off x="6248000" y="2598575"/>
            <a:ext cx="2914324" cy="2508727"/>
          </a:xfrm>
          <a:prstGeom prst="rect">
            <a:avLst/>
          </a:prstGeom>
          <a:noFill/>
          <a:ln>
            <a:noFill/>
          </a:ln>
        </p:spPr>
      </p:pic>
      <p:pic>
        <p:nvPicPr>
          <p:cNvPr id="429" name="Google Shape;429;p59"/>
          <p:cNvPicPr preferRelativeResize="0"/>
          <p:nvPr/>
        </p:nvPicPr>
        <p:blipFill>
          <a:blip r:embed="rId4">
            <a:alphaModFix/>
          </a:blip>
          <a:stretch>
            <a:fillRect/>
          </a:stretch>
        </p:blipFill>
        <p:spPr>
          <a:xfrm>
            <a:off x="476176" y="1139075"/>
            <a:ext cx="1454676" cy="3892024"/>
          </a:xfrm>
          <a:prstGeom prst="rect">
            <a:avLst/>
          </a:prstGeom>
          <a:noFill/>
          <a:ln>
            <a:noFill/>
          </a:ln>
        </p:spPr>
      </p:pic>
      <p:pic>
        <p:nvPicPr>
          <p:cNvPr id="430" name="Google Shape;430;p59"/>
          <p:cNvPicPr preferRelativeResize="0"/>
          <p:nvPr/>
        </p:nvPicPr>
        <p:blipFill>
          <a:blip r:embed="rId5">
            <a:alphaModFix/>
          </a:blip>
          <a:stretch>
            <a:fillRect/>
          </a:stretch>
        </p:blipFill>
        <p:spPr>
          <a:xfrm>
            <a:off x="961410" y="4254775"/>
            <a:ext cx="1630416" cy="8887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63"/>
        <p:cNvGrpSpPr/>
        <p:nvPr/>
      </p:nvGrpSpPr>
      <p:grpSpPr>
        <a:xfrm>
          <a:off x="0" y="0"/>
          <a:ext cx="0" cy="0"/>
          <a:chOff x="0" y="0"/>
          <a:chExt cx="0" cy="0"/>
        </a:xfrm>
      </p:grpSpPr>
      <p:sp>
        <p:nvSpPr>
          <p:cNvPr id="264" name="Google Shape;264;p42"/>
          <p:cNvSpPr txBox="1">
            <a:spLocks noGrp="1"/>
          </p:cNvSpPr>
          <p:nvPr>
            <p:ph type="subTitle" idx="1"/>
          </p:nvPr>
        </p:nvSpPr>
        <p:spPr>
          <a:xfrm>
            <a:off x="2086451" y="3075150"/>
            <a:ext cx="2494800" cy="38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Decision Tree</a:t>
            </a:r>
            <a:endParaRPr/>
          </a:p>
        </p:txBody>
      </p:sp>
      <p:sp>
        <p:nvSpPr>
          <p:cNvPr id="265" name="Google Shape;265;p42"/>
          <p:cNvSpPr txBox="1">
            <a:spLocks noGrp="1"/>
          </p:cNvSpPr>
          <p:nvPr>
            <p:ph type="subTitle" idx="2"/>
          </p:nvPr>
        </p:nvSpPr>
        <p:spPr>
          <a:xfrm>
            <a:off x="5534176" y="1712850"/>
            <a:ext cx="2494800" cy="384000"/>
          </a:xfrm>
          <a:prstGeom prst="rect">
            <a:avLst/>
          </a:prstGeom>
        </p:spPr>
        <p:txBody>
          <a:bodyPr spcFirstLastPara="1" wrap="square" lIns="91425" tIns="91425" rIns="91425" bIns="91425" anchor="ctr" anchorCtr="0">
            <a:noAutofit/>
          </a:bodyPr>
          <a:lstStyle/>
          <a:p>
            <a:pPr marL="0" lvl="0" indent="0" algn="l" rtl="0">
              <a:spcBef>
                <a:spcPts val="0"/>
              </a:spcBef>
              <a:spcAft>
                <a:spcPts val="400"/>
              </a:spcAft>
              <a:buNone/>
            </a:pPr>
            <a:r>
              <a:rPr lang="en"/>
              <a:t>Data Visualization</a:t>
            </a:r>
            <a:endParaRPr/>
          </a:p>
        </p:txBody>
      </p:sp>
      <p:sp>
        <p:nvSpPr>
          <p:cNvPr id="266" name="Google Shape;266;p42"/>
          <p:cNvSpPr txBox="1">
            <a:spLocks noGrp="1"/>
          </p:cNvSpPr>
          <p:nvPr>
            <p:ph type="subTitle" idx="3"/>
          </p:nvPr>
        </p:nvSpPr>
        <p:spPr>
          <a:xfrm>
            <a:off x="5534176" y="3074400"/>
            <a:ext cx="2494800" cy="38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Random Forest</a:t>
            </a:r>
            <a:endParaRPr/>
          </a:p>
        </p:txBody>
      </p:sp>
      <p:sp>
        <p:nvSpPr>
          <p:cNvPr id="267" name="Google Shape;267;p42"/>
          <p:cNvSpPr txBox="1">
            <a:spLocks noGrp="1"/>
          </p:cNvSpPr>
          <p:nvPr>
            <p:ph type="title"/>
          </p:nvPr>
        </p:nvSpPr>
        <p:spPr>
          <a:xfrm>
            <a:off x="1070100" y="3076050"/>
            <a:ext cx="890100" cy="9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68" name="Google Shape;268;p42"/>
          <p:cNvSpPr txBox="1">
            <a:spLocks noGrp="1"/>
          </p:cNvSpPr>
          <p:nvPr>
            <p:ph type="subTitle" idx="5"/>
          </p:nvPr>
        </p:nvSpPr>
        <p:spPr>
          <a:xfrm>
            <a:off x="5534176" y="2097600"/>
            <a:ext cx="2494800" cy="5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trends does our dataset display? How did we use this to pick a ML model?</a:t>
            </a:r>
            <a:endParaRPr/>
          </a:p>
        </p:txBody>
      </p:sp>
      <p:sp>
        <p:nvSpPr>
          <p:cNvPr id="269" name="Google Shape;269;p42"/>
          <p:cNvSpPr txBox="1">
            <a:spLocks noGrp="1"/>
          </p:cNvSpPr>
          <p:nvPr>
            <p:ph type="subTitle" idx="7"/>
          </p:nvPr>
        </p:nvSpPr>
        <p:spPr>
          <a:xfrm>
            <a:off x="5533900" y="3458400"/>
            <a:ext cx="2636100" cy="5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Random Forest implementation and what the final accuracy score value means?</a:t>
            </a:r>
            <a:endParaRPr/>
          </a:p>
        </p:txBody>
      </p:sp>
      <p:sp>
        <p:nvSpPr>
          <p:cNvPr id="270" name="Google Shape;270;p42"/>
          <p:cNvSpPr txBox="1">
            <a:spLocks noGrp="1"/>
          </p:cNvSpPr>
          <p:nvPr>
            <p:ph type="title" idx="9"/>
          </p:nvPr>
        </p:nvSpPr>
        <p:spPr>
          <a:xfrm>
            <a:off x="1070100" y="1725450"/>
            <a:ext cx="891600" cy="9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71" name="Google Shape;271;p42"/>
          <p:cNvSpPr txBox="1">
            <a:spLocks noGrp="1"/>
          </p:cNvSpPr>
          <p:nvPr>
            <p:ph type="subTitle" idx="4"/>
          </p:nvPr>
        </p:nvSpPr>
        <p:spPr>
          <a:xfrm>
            <a:off x="2086451" y="2097600"/>
            <a:ext cx="2494800" cy="53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What is our dataset all about? </a:t>
            </a:r>
            <a:endParaRPr/>
          </a:p>
        </p:txBody>
      </p:sp>
      <p:sp>
        <p:nvSpPr>
          <p:cNvPr id="272" name="Google Shape;272;p42"/>
          <p:cNvSpPr txBox="1">
            <a:spLocks noGrp="1"/>
          </p:cNvSpPr>
          <p:nvPr>
            <p:ph type="subTitle" idx="6"/>
          </p:nvPr>
        </p:nvSpPr>
        <p:spPr>
          <a:xfrm>
            <a:off x="2086450" y="3459900"/>
            <a:ext cx="2494800" cy="72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Decision Tree implementation and what the final accuracy score value means?</a:t>
            </a:r>
            <a:endParaRPr/>
          </a:p>
        </p:txBody>
      </p:sp>
      <p:cxnSp>
        <p:nvCxnSpPr>
          <p:cNvPr id="273" name="Google Shape;273;p42"/>
          <p:cNvCxnSpPr/>
          <p:nvPr/>
        </p:nvCxnSpPr>
        <p:spPr>
          <a:xfrm>
            <a:off x="2024075" y="1725450"/>
            <a:ext cx="0" cy="920400"/>
          </a:xfrm>
          <a:prstGeom prst="straightConnector1">
            <a:avLst/>
          </a:prstGeom>
          <a:noFill/>
          <a:ln w="19050" cap="flat" cmpd="sng">
            <a:solidFill>
              <a:schemeClr val="dk2"/>
            </a:solidFill>
            <a:prstDash val="solid"/>
            <a:round/>
            <a:headEnd type="none" w="med" len="med"/>
            <a:tailEnd type="none" w="med" len="med"/>
          </a:ln>
        </p:spPr>
      </p:cxnSp>
      <p:cxnSp>
        <p:nvCxnSpPr>
          <p:cNvPr id="274" name="Google Shape;274;p42"/>
          <p:cNvCxnSpPr/>
          <p:nvPr/>
        </p:nvCxnSpPr>
        <p:spPr>
          <a:xfrm>
            <a:off x="2024075" y="3076050"/>
            <a:ext cx="0" cy="920400"/>
          </a:xfrm>
          <a:prstGeom prst="straightConnector1">
            <a:avLst/>
          </a:prstGeom>
          <a:noFill/>
          <a:ln w="19050" cap="flat" cmpd="sng">
            <a:solidFill>
              <a:schemeClr val="dk2"/>
            </a:solidFill>
            <a:prstDash val="solid"/>
            <a:round/>
            <a:headEnd type="none" w="med" len="med"/>
            <a:tailEnd type="none" w="med" len="med"/>
          </a:ln>
        </p:spPr>
      </p:cxnSp>
      <p:cxnSp>
        <p:nvCxnSpPr>
          <p:cNvPr id="275" name="Google Shape;275;p42"/>
          <p:cNvCxnSpPr/>
          <p:nvPr/>
        </p:nvCxnSpPr>
        <p:spPr>
          <a:xfrm>
            <a:off x="5472850" y="1725450"/>
            <a:ext cx="0" cy="920400"/>
          </a:xfrm>
          <a:prstGeom prst="straightConnector1">
            <a:avLst/>
          </a:prstGeom>
          <a:noFill/>
          <a:ln w="19050" cap="flat" cmpd="sng">
            <a:solidFill>
              <a:schemeClr val="dk2"/>
            </a:solidFill>
            <a:prstDash val="solid"/>
            <a:round/>
            <a:headEnd type="none" w="med" len="med"/>
            <a:tailEnd type="none" w="med" len="med"/>
          </a:ln>
        </p:spPr>
      </p:cxnSp>
      <p:cxnSp>
        <p:nvCxnSpPr>
          <p:cNvPr id="276" name="Google Shape;276;p42"/>
          <p:cNvCxnSpPr/>
          <p:nvPr/>
        </p:nvCxnSpPr>
        <p:spPr>
          <a:xfrm>
            <a:off x="5472850" y="3076050"/>
            <a:ext cx="0" cy="920400"/>
          </a:xfrm>
          <a:prstGeom prst="straightConnector1">
            <a:avLst/>
          </a:prstGeom>
          <a:noFill/>
          <a:ln w="19050" cap="flat" cmpd="sng">
            <a:solidFill>
              <a:schemeClr val="dk2"/>
            </a:solidFill>
            <a:prstDash val="solid"/>
            <a:round/>
            <a:headEnd type="none" w="med" len="med"/>
            <a:tailEnd type="none" w="med" len="med"/>
          </a:ln>
        </p:spPr>
      </p:cxnSp>
      <p:sp>
        <p:nvSpPr>
          <p:cNvPr id="277" name="Google Shape;277;p42"/>
          <p:cNvSpPr txBox="1">
            <a:spLocks noGrp="1"/>
          </p:cNvSpPr>
          <p:nvPr>
            <p:ph type="title" idx="8"/>
          </p:nvPr>
        </p:nvSpPr>
        <p:spPr>
          <a:xfrm>
            <a:off x="717750" y="539500"/>
            <a:ext cx="77085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78" name="Google Shape;278;p42"/>
          <p:cNvSpPr/>
          <p:nvPr/>
        </p:nvSpPr>
        <p:spPr>
          <a:xfrm>
            <a:off x="5131433" y="4499075"/>
            <a:ext cx="2711466" cy="636901"/>
          </a:xfrm>
          <a:prstGeom prst="rect">
            <a:avLst/>
          </a:prstGeom>
        </p:spPr>
        <p:txBody>
          <a:bodyPr>
            <a:prstTxWarp prst="textPlain">
              <a:avLst/>
            </a:prstTxWarp>
          </a:bodyPr>
          <a:lstStyle/>
          <a:p>
            <a:pPr lvl="0" algn="ctr"/>
            <a:r>
              <a:rPr b="0" i="0">
                <a:ln>
                  <a:noFill/>
                </a:ln>
                <a:solidFill>
                  <a:srgbClr val="551C36">
                    <a:alpha val="43020"/>
                  </a:srgbClr>
                </a:solidFill>
                <a:latin typeface="Alex Brush"/>
              </a:rPr>
              <a:t>Contents</a:t>
            </a:r>
          </a:p>
        </p:txBody>
      </p:sp>
      <p:sp>
        <p:nvSpPr>
          <p:cNvPr id="279" name="Google Shape;279;p42"/>
          <p:cNvSpPr txBox="1">
            <a:spLocks noGrp="1"/>
          </p:cNvSpPr>
          <p:nvPr>
            <p:ph type="title" idx="13"/>
          </p:nvPr>
        </p:nvSpPr>
        <p:spPr>
          <a:xfrm>
            <a:off x="4523225" y="1725450"/>
            <a:ext cx="890100" cy="9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80" name="Google Shape;280;p42"/>
          <p:cNvSpPr txBox="1">
            <a:spLocks noGrp="1"/>
          </p:cNvSpPr>
          <p:nvPr>
            <p:ph type="subTitle" idx="15"/>
          </p:nvPr>
        </p:nvSpPr>
        <p:spPr>
          <a:xfrm>
            <a:off x="2086451" y="1712850"/>
            <a:ext cx="2494800" cy="38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281" name="Google Shape;281;p42"/>
          <p:cNvSpPr txBox="1">
            <a:spLocks noGrp="1"/>
          </p:cNvSpPr>
          <p:nvPr>
            <p:ph type="title" idx="14"/>
          </p:nvPr>
        </p:nvSpPr>
        <p:spPr>
          <a:xfrm>
            <a:off x="4521700" y="3076050"/>
            <a:ext cx="890100" cy="9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85"/>
        <p:cNvGrpSpPr/>
        <p:nvPr/>
      </p:nvGrpSpPr>
      <p:grpSpPr>
        <a:xfrm>
          <a:off x="0" y="0"/>
          <a:ext cx="0" cy="0"/>
          <a:chOff x="0" y="0"/>
          <a:chExt cx="0" cy="0"/>
        </a:xfrm>
      </p:grpSpPr>
      <p:pic>
        <p:nvPicPr>
          <p:cNvPr id="286" name="Google Shape;286;p43"/>
          <p:cNvPicPr preferRelativeResize="0"/>
          <p:nvPr/>
        </p:nvPicPr>
        <p:blipFill>
          <a:blip r:embed="rId3">
            <a:alphaModFix/>
          </a:blip>
          <a:stretch>
            <a:fillRect/>
          </a:stretch>
        </p:blipFill>
        <p:spPr>
          <a:xfrm flipH="1">
            <a:off x="5293903" y="2004225"/>
            <a:ext cx="3487048" cy="3001750"/>
          </a:xfrm>
          <a:prstGeom prst="rect">
            <a:avLst/>
          </a:prstGeom>
          <a:noFill/>
          <a:ln>
            <a:noFill/>
          </a:ln>
        </p:spPr>
      </p:pic>
      <p:sp>
        <p:nvSpPr>
          <p:cNvPr id="287" name="Google Shape;287;p43"/>
          <p:cNvSpPr/>
          <p:nvPr/>
        </p:nvSpPr>
        <p:spPr>
          <a:xfrm>
            <a:off x="344925" y="4439150"/>
            <a:ext cx="4073414" cy="838797"/>
          </a:xfrm>
          <a:prstGeom prst="rect">
            <a:avLst/>
          </a:prstGeom>
        </p:spPr>
        <p:txBody>
          <a:bodyPr>
            <a:prstTxWarp prst="textPlain">
              <a:avLst/>
            </a:prstTxWarp>
          </a:bodyPr>
          <a:lstStyle/>
          <a:p>
            <a:pPr lvl="0" algn="ctr"/>
            <a:r>
              <a:rPr b="0" i="0">
                <a:ln>
                  <a:noFill/>
                </a:ln>
                <a:solidFill>
                  <a:srgbClr val="F6EEE8">
                    <a:alpha val="33520"/>
                  </a:srgbClr>
                </a:solidFill>
                <a:latin typeface="Alex Brush"/>
              </a:rPr>
              <a:t>Theory lesson</a:t>
            </a:r>
          </a:p>
        </p:txBody>
      </p:sp>
      <p:sp>
        <p:nvSpPr>
          <p:cNvPr id="288" name="Google Shape;288;p43"/>
          <p:cNvSpPr txBox="1">
            <a:spLocks noGrp="1"/>
          </p:cNvSpPr>
          <p:nvPr>
            <p:ph type="ctrTitle"/>
          </p:nvPr>
        </p:nvSpPr>
        <p:spPr>
          <a:xfrm>
            <a:off x="2635288" y="1238400"/>
            <a:ext cx="475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sp>
        <p:nvSpPr>
          <p:cNvPr id="289" name="Google Shape;289;p43"/>
          <p:cNvSpPr txBox="1">
            <a:spLocks noGrp="1"/>
          </p:cNvSpPr>
          <p:nvPr>
            <p:ph type="title" idx="2"/>
          </p:nvPr>
        </p:nvSpPr>
        <p:spPr>
          <a:xfrm>
            <a:off x="722375" y="1318788"/>
            <a:ext cx="1558200" cy="1347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01</a:t>
            </a:r>
            <a:endParaRPr/>
          </a:p>
        </p:txBody>
      </p:sp>
      <p:sp>
        <p:nvSpPr>
          <p:cNvPr id="290" name="Google Shape;290;p43"/>
          <p:cNvSpPr txBox="1">
            <a:spLocks noGrp="1"/>
          </p:cNvSpPr>
          <p:nvPr>
            <p:ph type="subTitle" idx="1"/>
          </p:nvPr>
        </p:nvSpPr>
        <p:spPr>
          <a:xfrm>
            <a:off x="2816263" y="2170200"/>
            <a:ext cx="4759800" cy="49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t>What is our dataset all about?</a:t>
            </a:r>
            <a:endParaRPr/>
          </a:p>
        </p:txBody>
      </p:sp>
      <p:cxnSp>
        <p:nvCxnSpPr>
          <p:cNvPr id="291" name="Google Shape;291;p43"/>
          <p:cNvCxnSpPr/>
          <p:nvPr/>
        </p:nvCxnSpPr>
        <p:spPr>
          <a:xfrm>
            <a:off x="2548425" y="1318788"/>
            <a:ext cx="0" cy="134760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95"/>
        <p:cNvGrpSpPr/>
        <p:nvPr/>
      </p:nvGrpSpPr>
      <p:grpSpPr>
        <a:xfrm>
          <a:off x="0" y="0"/>
          <a:ext cx="0" cy="0"/>
          <a:chOff x="0" y="0"/>
          <a:chExt cx="0" cy="0"/>
        </a:xfrm>
      </p:grpSpPr>
      <p:sp>
        <p:nvSpPr>
          <p:cNvPr id="296" name="Google Shape;296;p44"/>
          <p:cNvSpPr txBox="1">
            <a:spLocks noGrp="1"/>
          </p:cNvSpPr>
          <p:nvPr>
            <p:ph type="subTitle" idx="1"/>
          </p:nvPr>
        </p:nvSpPr>
        <p:spPr>
          <a:xfrm>
            <a:off x="3238275" y="1873375"/>
            <a:ext cx="5385000" cy="23934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50800" lvl="0" indent="0" algn="ctr" rtl="0">
              <a:spcBef>
                <a:spcPts val="0"/>
              </a:spcBef>
              <a:spcAft>
                <a:spcPts val="0"/>
              </a:spcAft>
              <a:buNone/>
            </a:pPr>
            <a:r>
              <a:rPr lang="en" sz="1900"/>
              <a:t>The most popular type of wine globally, red wine’s popularity stretches as far back as the sandy deltas of Ancient Egypt.</a:t>
            </a:r>
            <a:endParaRPr sz="1900"/>
          </a:p>
          <a:p>
            <a:pPr marL="0" marR="50800" lvl="0" indent="0" algn="ctr" rtl="0">
              <a:spcBef>
                <a:spcPts val="0"/>
              </a:spcBef>
              <a:spcAft>
                <a:spcPts val="0"/>
              </a:spcAft>
              <a:buNone/>
            </a:pPr>
            <a:r>
              <a:rPr lang="en" sz="1900"/>
              <a:t>Data gathered from Kaggle in creating this report, aims to give a detailed overview on red variants of the Portuguese "Vinho Verde" wine.</a:t>
            </a:r>
            <a:endParaRPr sz="1900"/>
          </a:p>
          <a:p>
            <a:pPr marL="0" marR="50800" lvl="0" indent="0" algn="ctr" rtl="0">
              <a:spcBef>
                <a:spcPts val="0"/>
              </a:spcBef>
              <a:spcAft>
                <a:spcPts val="0"/>
              </a:spcAft>
              <a:buNone/>
            </a:pPr>
            <a:endParaRPr sz="1900"/>
          </a:p>
        </p:txBody>
      </p:sp>
      <p:sp>
        <p:nvSpPr>
          <p:cNvPr id="297" name="Google Shape;297;p44"/>
          <p:cNvSpPr txBox="1">
            <a:spLocks noGrp="1"/>
          </p:cNvSpPr>
          <p:nvPr>
            <p:ph type="title"/>
          </p:nvPr>
        </p:nvSpPr>
        <p:spPr>
          <a:xfrm>
            <a:off x="231150" y="1446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pic>
        <p:nvPicPr>
          <p:cNvPr id="298" name="Google Shape;298;p44"/>
          <p:cNvPicPr preferRelativeResize="0"/>
          <p:nvPr/>
        </p:nvPicPr>
        <p:blipFill rotWithShape="1">
          <a:blip r:embed="rId3">
            <a:alphaModFix/>
          </a:blip>
          <a:srcRect b="10"/>
          <a:stretch/>
        </p:blipFill>
        <p:spPr>
          <a:xfrm>
            <a:off x="183580" y="822585"/>
            <a:ext cx="3114670" cy="449499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02"/>
        <p:cNvGrpSpPr/>
        <p:nvPr/>
      </p:nvGrpSpPr>
      <p:grpSpPr>
        <a:xfrm>
          <a:off x="0" y="0"/>
          <a:ext cx="0" cy="0"/>
          <a:chOff x="0" y="0"/>
          <a:chExt cx="0" cy="0"/>
        </a:xfrm>
      </p:grpSpPr>
      <p:sp>
        <p:nvSpPr>
          <p:cNvPr id="303" name="Google Shape;303;p45"/>
          <p:cNvSpPr txBox="1">
            <a:spLocks noGrp="1"/>
          </p:cNvSpPr>
          <p:nvPr>
            <p:ph type="subTitle" idx="1"/>
          </p:nvPr>
        </p:nvSpPr>
        <p:spPr>
          <a:xfrm>
            <a:off x="226650" y="1688600"/>
            <a:ext cx="7717500" cy="896700"/>
          </a:xfrm>
          <a:prstGeom prst="rect">
            <a:avLst/>
          </a:prstGeom>
        </p:spPr>
        <p:txBody>
          <a:bodyPr spcFirstLastPara="1" wrap="square" lIns="91425" tIns="91425" rIns="91425" bIns="91425" anchor="t" anchorCtr="0">
            <a:noAutofit/>
          </a:bodyPr>
          <a:lstStyle/>
          <a:p>
            <a:pPr marL="457200" marR="50800" lvl="0" indent="-317500" algn="l" rtl="0">
              <a:spcBef>
                <a:spcPts val="0"/>
              </a:spcBef>
              <a:spcAft>
                <a:spcPts val="0"/>
              </a:spcAft>
              <a:buSzPts val="1400"/>
              <a:buChar char="-"/>
            </a:pPr>
            <a:r>
              <a:rPr lang="en"/>
              <a:t>Kaggle Dataset: Red Wine Quality</a:t>
            </a:r>
            <a:endParaRPr/>
          </a:p>
          <a:p>
            <a:pPr marL="457200" marR="50800" lvl="0" indent="-317500" algn="l" rtl="0">
              <a:spcBef>
                <a:spcPts val="0"/>
              </a:spcBef>
              <a:spcAft>
                <a:spcPts val="0"/>
              </a:spcAft>
              <a:buSzPts val="1400"/>
              <a:buChar char="-"/>
            </a:pPr>
            <a:r>
              <a:rPr lang="en"/>
              <a:t>This dataset has 12 columns and 1599 rows</a:t>
            </a:r>
            <a:endParaRPr/>
          </a:p>
          <a:p>
            <a:pPr marL="0" marR="50800" lvl="0" indent="0" algn="l" rtl="0">
              <a:spcBef>
                <a:spcPts val="0"/>
              </a:spcBef>
              <a:spcAft>
                <a:spcPts val="0"/>
              </a:spcAft>
              <a:buNone/>
            </a:pPr>
            <a:endParaRPr/>
          </a:p>
        </p:txBody>
      </p:sp>
      <p:sp>
        <p:nvSpPr>
          <p:cNvPr id="304" name="Google Shape;304;p45"/>
          <p:cNvSpPr txBox="1">
            <a:spLocks noGrp="1"/>
          </p:cNvSpPr>
          <p:nvPr>
            <p:ph type="title"/>
          </p:nvPr>
        </p:nvSpPr>
        <p:spPr>
          <a:xfrm>
            <a:off x="231150" y="144600"/>
            <a:ext cx="7708500" cy="66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Collection and Preprocessing</a:t>
            </a:r>
            <a:endParaRPr/>
          </a:p>
        </p:txBody>
      </p:sp>
      <p:pic>
        <p:nvPicPr>
          <p:cNvPr id="305" name="Google Shape;305;p45"/>
          <p:cNvPicPr preferRelativeResize="0"/>
          <p:nvPr/>
        </p:nvPicPr>
        <p:blipFill rotWithShape="1">
          <a:blip r:embed="rId3">
            <a:alphaModFix/>
          </a:blip>
          <a:srcRect r="4607"/>
          <a:stretch/>
        </p:blipFill>
        <p:spPr>
          <a:xfrm>
            <a:off x="231150" y="2458400"/>
            <a:ext cx="8431649" cy="1599650"/>
          </a:xfrm>
          <a:prstGeom prst="rect">
            <a:avLst/>
          </a:prstGeom>
          <a:noFill/>
          <a:ln>
            <a:noFill/>
          </a:ln>
        </p:spPr>
      </p:pic>
      <p:grpSp>
        <p:nvGrpSpPr>
          <p:cNvPr id="306" name="Google Shape;306;p45"/>
          <p:cNvGrpSpPr/>
          <p:nvPr/>
        </p:nvGrpSpPr>
        <p:grpSpPr>
          <a:xfrm>
            <a:off x="7482739" y="887919"/>
            <a:ext cx="379316" cy="445980"/>
            <a:chOff x="4469810" y="1435261"/>
            <a:chExt cx="379316" cy="445980"/>
          </a:xfrm>
        </p:grpSpPr>
        <p:sp>
          <p:nvSpPr>
            <p:cNvPr id="307" name="Google Shape;307;p45"/>
            <p:cNvSpPr/>
            <p:nvPr/>
          </p:nvSpPr>
          <p:spPr>
            <a:xfrm>
              <a:off x="4577774" y="1649545"/>
              <a:ext cx="17412" cy="17412"/>
            </a:xfrm>
            <a:custGeom>
              <a:avLst/>
              <a:gdLst/>
              <a:ahLst/>
              <a:cxnLst/>
              <a:rect l="l" t="t" r="r" b="b"/>
              <a:pathLst>
                <a:path w="589" h="589" extrusionOk="0">
                  <a:moveTo>
                    <a:pt x="294" y="0"/>
                  </a:moveTo>
                  <a:cubicBezTo>
                    <a:pt x="221" y="0"/>
                    <a:pt x="147" y="25"/>
                    <a:pt x="86" y="86"/>
                  </a:cubicBezTo>
                  <a:cubicBezTo>
                    <a:pt x="37" y="135"/>
                    <a:pt x="0" y="209"/>
                    <a:pt x="0" y="294"/>
                  </a:cubicBezTo>
                  <a:cubicBezTo>
                    <a:pt x="0" y="368"/>
                    <a:pt x="37" y="441"/>
                    <a:pt x="86" y="503"/>
                  </a:cubicBezTo>
                  <a:cubicBezTo>
                    <a:pt x="147" y="552"/>
                    <a:pt x="221" y="589"/>
                    <a:pt x="294" y="589"/>
                  </a:cubicBezTo>
                  <a:cubicBezTo>
                    <a:pt x="368" y="589"/>
                    <a:pt x="453" y="552"/>
                    <a:pt x="502" y="503"/>
                  </a:cubicBezTo>
                  <a:cubicBezTo>
                    <a:pt x="564" y="441"/>
                    <a:pt x="588" y="368"/>
                    <a:pt x="588" y="294"/>
                  </a:cubicBezTo>
                  <a:cubicBezTo>
                    <a:pt x="588" y="209"/>
                    <a:pt x="564" y="135"/>
                    <a:pt x="502" y="86"/>
                  </a:cubicBezTo>
                  <a:cubicBezTo>
                    <a:pt x="453" y="25"/>
                    <a:pt x="368" y="0"/>
                    <a:pt x="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45"/>
            <p:cNvSpPr/>
            <p:nvPr/>
          </p:nvSpPr>
          <p:spPr>
            <a:xfrm>
              <a:off x="4469810" y="1435261"/>
              <a:ext cx="379316" cy="445980"/>
            </a:xfrm>
            <a:custGeom>
              <a:avLst/>
              <a:gdLst/>
              <a:ahLst/>
              <a:cxnLst/>
              <a:rect l="l" t="t" r="r" b="b"/>
              <a:pathLst>
                <a:path w="12831" h="15086" extrusionOk="0">
                  <a:moveTo>
                    <a:pt x="3958" y="651"/>
                  </a:moveTo>
                  <a:lnTo>
                    <a:pt x="6875" y="3126"/>
                  </a:lnTo>
                  <a:lnTo>
                    <a:pt x="6250" y="3482"/>
                  </a:lnTo>
                  <a:lnTo>
                    <a:pt x="4988" y="2416"/>
                  </a:lnTo>
                  <a:cubicBezTo>
                    <a:pt x="4933" y="2372"/>
                    <a:pt x="4867" y="2350"/>
                    <a:pt x="4800" y="2350"/>
                  </a:cubicBezTo>
                  <a:cubicBezTo>
                    <a:pt x="4716" y="2350"/>
                    <a:pt x="4632" y="2384"/>
                    <a:pt x="4571" y="2452"/>
                  </a:cubicBezTo>
                  <a:cubicBezTo>
                    <a:pt x="4473" y="2575"/>
                    <a:pt x="4485" y="2759"/>
                    <a:pt x="4608" y="2869"/>
                  </a:cubicBezTo>
                  <a:lnTo>
                    <a:pt x="5711" y="3800"/>
                  </a:lnTo>
                  <a:lnTo>
                    <a:pt x="1324" y="6325"/>
                  </a:lnTo>
                  <a:lnTo>
                    <a:pt x="650" y="2563"/>
                  </a:lnTo>
                  <a:lnTo>
                    <a:pt x="3958" y="651"/>
                  </a:lnTo>
                  <a:close/>
                  <a:moveTo>
                    <a:pt x="7340" y="3531"/>
                  </a:moveTo>
                  <a:cubicBezTo>
                    <a:pt x="7855" y="4021"/>
                    <a:pt x="8198" y="4658"/>
                    <a:pt x="8308" y="5356"/>
                  </a:cubicBezTo>
                  <a:cubicBezTo>
                    <a:pt x="8480" y="6325"/>
                    <a:pt x="8210" y="7317"/>
                    <a:pt x="7561" y="8077"/>
                  </a:cubicBezTo>
                  <a:cubicBezTo>
                    <a:pt x="6973" y="8763"/>
                    <a:pt x="6152" y="9229"/>
                    <a:pt x="5270" y="9400"/>
                  </a:cubicBezTo>
                  <a:cubicBezTo>
                    <a:pt x="5062" y="9439"/>
                    <a:pt x="4854" y="9458"/>
                    <a:pt x="4648" y="9458"/>
                  </a:cubicBezTo>
                  <a:cubicBezTo>
                    <a:pt x="3880" y="9458"/>
                    <a:pt x="3136" y="9192"/>
                    <a:pt x="2537" y="8689"/>
                  </a:cubicBezTo>
                  <a:cubicBezTo>
                    <a:pt x="1998" y="8236"/>
                    <a:pt x="1606" y="7623"/>
                    <a:pt x="1446" y="6937"/>
                  </a:cubicBezTo>
                  <a:lnTo>
                    <a:pt x="7340" y="3531"/>
                  </a:lnTo>
                  <a:close/>
                  <a:moveTo>
                    <a:pt x="7059" y="9290"/>
                  </a:moveTo>
                  <a:lnTo>
                    <a:pt x="8308" y="11459"/>
                  </a:lnTo>
                  <a:cubicBezTo>
                    <a:pt x="8259" y="11483"/>
                    <a:pt x="8210" y="11508"/>
                    <a:pt x="8149" y="11545"/>
                  </a:cubicBezTo>
                  <a:cubicBezTo>
                    <a:pt x="8039" y="11606"/>
                    <a:pt x="7929" y="11667"/>
                    <a:pt x="7818" y="11728"/>
                  </a:cubicBezTo>
                  <a:lnTo>
                    <a:pt x="6568" y="9572"/>
                  </a:lnTo>
                  <a:cubicBezTo>
                    <a:pt x="6740" y="9486"/>
                    <a:pt x="6899" y="9388"/>
                    <a:pt x="7059" y="9290"/>
                  </a:cubicBezTo>
                  <a:close/>
                  <a:moveTo>
                    <a:pt x="6691" y="10969"/>
                  </a:moveTo>
                  <a:lnTo>
                    <a:pt x="7304" y="12010"/>
                  </a:lnTo>
                  <a:cubicBezTo>
                    <a:pt x="6507" y="12439"/>
                    <a:pt x="5735" y="12807"/>
                    <a:pt x="5086" y="13052"/>
                  </a:cubicBezTo>
                  <a:cubicBezTo>
                    <a:pt x="4268" y="13365"/>
                    <a:pt x="3860" y="13433"/>
                    <a:pt x="3674" y="13433"/>
                  </a:cubicBezTo>
                  <a:cubicBezTo>
                    <a:pt x="3657" y="13433"/>
                    <a:pt x="3641" y="13433"/>
                    <a:pt x="3628" y="13432"/>
                  </a:cubicBezTo>
                  <a:cubicBezTo>
                    <a:pt x="3701" y="13309"/>
                    <a:pt x="3897" y="13027"/>
                    <a:pt x="4485" y="12537"/>
                  </a:cubicBezTo>
                  <a:cubicBezTo>
                    <a:pt x="5049" y="12059"/>
                    <a:pt x="5833" y="11508"/>
                    <a:pt x="6691" y="10969"/>
                  </a:cubicBezTo>
                  <a:close/>
                  <a:moveTo>
                    <a:pt x="8603" y="11961"/>
                  </a:moveTo>
                  <a:lnTo>
                    <a:pt x="8639" y="12035"/>
                  </a:lnTo>
                  <a:cubicBezTo>
                    <a:pt x="8826" y="12343"/>
                    <a:pt x="9152" y="12532"/>
                    <a:pt x="9509" y="12532"/>
                  </a:cubicBezTo>
                  <a:cubicBezTo>
                    <a:pt x="9550" y="12532"/>
                    <a:pt x="9591" y="12530"/>
                    <a:pt x="9632" y="12525"/>
                  </a:cubicBezTo>
                  <a:lnTo>
                    <a:pt x="10869" y="12366"/>
                  </a:lnTo>
                  <a:lnTo>
                    <a:pt x="7328" y="14400"/>
                  </a:lnTo>
                  <a:lnTo>
                    <a:pt x="8088" y="13407"/>
                  </a:lnTo>
                  <a:cubicBezTo>
                    <a:pt x="8321" y="13089"/>
                    <a:pt x="8357" y="12660"/>
                    <a:pt x="8149" y="12304"/>
                  </a:cubicBezTo>
                  <a:lnTo>
                    <a:pt x="8112" y="12243"/>
                  </a:lnTo>
                  <a:cubicBezTo>
                    <a:pt x="8223" y="12182"/>
                    <a:pt x="8333" y="12120"/>
                    <a:pt x="8443" y="12059"/>
                  </a:cubicBezTo>
                  <a:cubicBezTo>
                    <a:pt x="8504" y="12022"/>
                    <a:pt x="8554" y="11998"/>
                    <a:pt x="8603" y="11961"/>
                  </a:cubicBezTo>
                  <a:close/>
                  <a:moveTo>
                    <a:pt x="3982" y="0"/>
                  </a:moveTo>
                  <a:cubicBezTo>
                    <a:pt x="3932" y="0"/>
                    <a:pt x="3882" y="13"/>
                    <a:pt x="3836" y="38"/>
                  </a:cubicBezTo>
                  <a:lnTo>
                    <a:pt x="172" y="2158"/>
                  </a:lnTo>
                  <a:cubicBezTo>
                    <a:pt x="62" y="2220"/>
                    <a:pt x="0" y="2342"/>
                    <a:pt x="25" y="2465"/>
                  </a:cubicBezTo>
                  <a:lnTo>
                    <a:pt x="821" y="6839"/>
                  </a:lnTo>
                  <a:cubicBezTo>
                    <a:pt x="981" y="7746"/>
                    <a:pt x="1459" y="8555"/>
                    <a:pt x="2157" y="9143"/>
                  </a:cubicBezTo>
                  <a:cubicBezTo>
                    <a:pt x="2868" y="9731"/>
                    <a:pt x="3738" y="10050"/>
                    <a:pt x="4645" y="10050"/>
                  </a:cubicBezTo>
                  <a:cubicBezTo>
                    <a:pt x="4890" y="10050"/>
                    <a:pt x="5135" y="10025"/>
                    <a:pt x="5380" y="9976"/>
                  </a:cubicBezTo>
                  <a:cubicBezTo>
                    <a:pt x="5600" y="9939"/>
                    <a:pt x="5809" y="9878"/>
                    <a:pt x="6029" y="9805"/>
                  </a:cubicBezTo>
                  <a:lnTo>
                    <a:pt x="6397" y="10454"/>
                  </a:lnTo>
                  <a:cubicBezTo>
                    <a:pt x="5404" y="11067"/>
                    <a:pt x="4534" y="11704"/>
                    <a:pt x="3934" y="12231"/>
                  </a:cubicBezTo>
                  <a:cubicBezTo>
                    <a:pt x="3137" y="12941"/>
                    <a:pt x="2868" y="13407"/>
                    <a:pt x="3076" y="13762"/>
                  </a:cubicBezTo>
                  <a:cubicBezTo>
                    <a:pt x="3174" y="13934"/>
                    <a:pt x="3370" y="14020"/>
                    <a:pt x="3664" y="14020"/>
                  </a:cubicBezTo>
                  <a:cubicBezTo>
                    <a:pt x="3995" y="14020"/>
                    <a:pt x="4461" y="13910"/>
                    <a:pt x="5073" y="13689"/>
                  </a:cubicBezTo>
                  <a:cubicBezTo>
                    <a:pt x="5809" y="13419"/>
                    <a:pt x="6679" y="13015"/>
                    <a:pt x="7598" y="12525"/>
                  </a:cubicBezTo>
                  <a:lnTo>
                    <a:pt x="7647" y="12598"/>
                  </a:lnTo>
                  <a:cubicBezTo>
                    <a:pt x="7720" y="12745"/>
                    <a:pt x="7708" y="12929"/>
                    <a:pt x="7610" y="13052"/>
                  </a:cubicBezTo>
                  <a:lnTo>
                    <a:pt x="6740" y="14204"/>
                  </a:lnTo>
                  <a:cubicBezTo>
                    <a:pt x="6581" y="14412"/>
                    <a:pt x="6593" y="14694"/>
                    <a:pt x="6764" y="14902"/>
                  </a:cubicBezTo>
                  <a:cubicBezTo>
                    <a:pt x="6875" y="15025"/>
                    <a:pt x="7022" y="15086"/>
                    <a:pt x="7181" y="15086"/>
                  </a:cubicBezTo>
                  <a:cubicBezTo>
                    <a:pt x="7267" y="15086"/>
                    <a:pt x="7365" y="15061"/>
                    <a:pt x="7451" y="15012"/>
                  </a:cubicBezTo>
                  <a:lnTo>
                    <a:pt x="11323" y="12770"/>
                  </a:lnTo>
                  <a:cubicBezTo>
                    <a:pt x="11556" y="12647"/>
                    <a:pt x="11654" y="12378"/>
                    <a:pt x="11568" y="12120"/>
                  </a:cubicBezTo>
                  <a:cubicBezTo>
                    <a:pt x="11490" y="11899"/>
                    <a:pt x="11293" y="11748"/>
                    <a:pt x="11057" y="11748"/>
                  </a:cubicBezTo>
                  <a:cubicBezTo>
                    <a:pt x="11031" y="11748"/>
                    <a:pt x="11006" y="11749"/>
                    <a:pt x="10980" y="11753"/>
                  </a:cubicBezTo>
                  <a:lnTo>
                    <a:pt x="9558" y="11937"/>
                  </a:lnTo>
                  <a:cubicBezTo>
                    <a:pt x="9540" y="11940"/>
                    <a:pt x="9522" y="11941"/>
                    <a:pt x="9504" y="11941"/>
                  </a:cubicBezTo>
                  <a:cubicBezTo>
                    <a:pt x="9363" y="11941"/>
                    <a:pt x="9230" y="11860"/>
                    <a:pt x="9154" y="11741"/>
                  </a:cubicBezTo>
                  <a:lnTo>
                    <a:pt x="9105" y="11667"/>
                  </a:lnTo>
                  <a:cubicBezTo>
                    <a:pt x="10061" y="11079"/>
                    <a:pt x="10918" y="10479"/>
                    <a:pt x="11543" y="9952"/>
                  </a:cubicBezTo>
                  <a:cubicBezTo>
                    <a:pt x="12499" y="9155"/>
                    <a:pt x="12830" y="8628"/>
                    <a:pt x="12609" y="8248"/>
                  </a:cubicBezTo>
                  <a:cubicBezTo>
                    <a:pt x="12484" y="8028"/>
                    <a:pt x="12231" y="7979"/>
                    <a:pt x="12021" y="7979"/>
                  </a:cubicBezTo>
                  <a:cubicBezTo>
                    <a:pt x="11904" y="7979"/>
                    <a:pt x="11801" y="7995"/>
                    <a:pt x="11739" y="8003"/>
                  </a:cubicBezTo>
                  <a:cubicBezTo>
                    <a:pt x="11580" y="8028"/>
                    <a:pt x="11396" y="8077"/>
                    <a:pt x="11188" y="8138"/>
                  </a:cubicBezTo>
                  <a:cubicBezTo>
                    <a:pt x="11213" y="8003"/>
                    <a:pt x="11151" y="7881"/>
                    <a:pt x="11041" y="7819"/>
                  </a:cubicBezTo>
                  <a:cubicBezTo>
                    <a:pt x="10994" y="7792"/>
                    <a:pt x="10945" y="7780"/>
                    <a:pt x="10897" y="7780"/>
                  </a:cubicBezTo>
                  <a:cubicBezTo>
                    <a:pt x="10794" y="7780"/>
                    <a:pt x="10695" y="7838"/>
                    <a:pt x="10637" y="7930"/>
                  </a:cubicBezTo>
                  <a:lnTo>
                    <a:pt x="10330" y="8506"/>
                  </a:lnTo>
                  <a:cubicBezTo>
                    <a:pt x="10281" y="8579"/>
                    <a:pt x="10281" y="8677"/>
                    <a:pt x="10318" y="8763"/>
                  </a:cubicBezTo>
                  <a:cubicBezTo>
                    <a:pt x="10355" y="8849"/>
                    <a:pt x="10428" y="8910"/>
                    <a:pt x="10526" y="8935"/>
                  </a:cubicBezTo>
                  <a:lnTo>
                    <a:pt x="11004" y="9045"/>
                  </a:lnTo>
                  <a:cubicBezTo>
                    <a:pt x="11029" y="9057"/>
                    <a:pt x="11053" y="9057"/>
                    <a:pt x="11078" y="9057"/>
                  </a:cubicBezTo>
                  <a:cubicBezTo>
                    <a:pt x="11213" y="9057"/>
                    <a:pt x="11335" y="8971"/>
                    <a:pt x="11360" y="8824"/>
                  </a:cubicBezTo>
                  <a:cubicBezTo>
                    <a:pt x="11372" y="8788"/>
                    <a:pt x="11372" y="8738"/>
                    <a:pt x="11360" y="8689"/>
                  </a:cubicBezTo>
                  <a:cubicBezTo>
                    <a:pt x="11681" y="8607"/>
                    <a:pt x="11879" y="8576"/>
                    <a:pt x="12000" y="8576"/>
                  </a:cubicBezTo>
                  <a:cubicBezTo>
                    <a:pt x="12022" y="8576"/>
                    <a:pt x="12041" y="8577"/>
                    <a:pt x="12058" y="8579"/>
                  </a:cubicBezTo>
                  <a:cubicBezTo>
                    <a:pt x="11972" y="8714"/>
                    <a:pt x="11739" y="9045"/>
                    <a:pt x="10992" y="9645"/>
                  </a:cubicBezTo>
                  <a:cubicBezTo>
                    <a:pt x="10404" y="10111"/>
                    <a:pt x="9656" y="10638"/>
                    <a:pt x="8811" y="11152"/>
                  </a:cubicBezTo>
                  <a:lnTo>
                    <a:pt x="7536" y="8935"/>
                  </a:lnTo>
                  <a:cubicBezTo>
                    <a:pt x="7708" y="8788"/>
                    <a:pt x="7855" y="8628"/>
                    <a:pt x="8002" y="8457"/>
                  </a:cubicBezTo>
                  <a:cubicBezTo>
                    <a:pt x="8774" y="7574"/>
                    <a:pt x="9093" y="6398"/>
                    <a:pt x="8897" y="5258"/>
                  </a:cubicBezTo>
                  <a:cubicBezTo>
                    <a:pt x="8737" y="4352"/>
                    <a:pt x="8272" y="3531"/>
                    <a:pt x="7573" y="2943"/>
                  </a:cubicBezTo>
                  <a:lnTo>
                    <a:pt x="4179" y="75"/>
                  </a:lnTo>
                  <a:cubicBezTo>
                    <a:pt x="4122" y="25"/>
                    <a:pt x="4052" y="0"/>
                    <a:pt x="3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312"/>
        <p:cNvGrpSpPr/>
        <p:nvPr/>
      </p:nvGrpSpPr>
      <p:grpSpPr>
        <a:xfrm>
          <a:off x="0" y="0"/>
          <a:ext cx="0" cy="0"/>
          <a:chOff x="0" y="0"/>
          <a:chExt cx="0" cy="0"/>
        </a:xfrm>
      </p:grpSpPr>
      <p:pic>
        <p:nvPicPr>
          <p:cNvPr id="313" name="Google Shape;313;p46"/>
          <p:cNvPicPr preferRelativeResize="0"/>
          <p:nvPr/>
        </p:nvPicPr>
        <p:blipFill>
          <a:blip r:embed="rId3">
            <a:alphaModFix/>
          </a:blip>
          <a:stretch>
            <a:fillRect/>
          </a:stretch>
        </p:blipFill>
        <p:spPr>
          <a:xfrm flipH="1">
            <a:off x="5293903" y="2004225"/>
            <a:ext cx="3487048" cy="3001750"/>
          </a:xfrm>
          <a:prstGeom prst="rect">
            <a:avLst/>
          </a:prstGeom>
          <a:noFill/>
          <a:ln>
            <a:noFill/>
          </a:ln>
        </p:spPr>
      </p:pic>
      <p:sp>
        <p:nvSpPr>
          <p:cNvPr id="314" name="Google Shape;314;p46"/>
          <p:cNvSpPr/>
          <p:nvPr/>
        </p:nvSpPr>
        <p:spPr>
          <a:xfrm>
            <a:off x="344925" y="4439150"/>
            <a:ext cx="4073414" cy="838797"/>
          </a:xfrm>
          <a:prstGeom prst="rect">
            <a:avLst/>
          </a:prstGeom>
        </p:spPr>
        <p:txBody>
          <a:bodyPr>
            <a:prstTxWarp prst="textPlain">
              <a:avLst/>
            </a:prstTxWarp>
          </a:bodyPr>
          <a:lstStyle/>
          <a:p>
            <a:pPr lvl="0" algn="ctr"/>
            <a:r>
              <a:rPr b="0" i="0">
                <a:ln>
                  <a:noFill/>
                </a:ln>
                <a:solidFill>
                  <a:srgbClr val="F6EEE8">
                    <a:alpha val="33520"/>
                  </a:srgbClr>
                </a:solidFill>
                <a:latin typeface="Alex Brush"/>
              </a:rPr>
              <a:t>Theory lesson</a:t>
            </a:r>
          </a:p>
        </p:txBody>
      </p:sp>
      <p:sp>
        <p:nvSpPr>
          <p:cNvPr id="315" name="Google Shape;315;p46"/>
          <p:cNvSpPr txBox="1">
            <a:spLocks noGrp="1"/>
          </p:cNvSpPr>
          <p:nvPr>
            <p:ph type="ctrTitle"/>
          </p:nvPr>
        </p:nvSpPr>
        <p:spPr>
          <a:xfrm>
            <a:off x="2635288" y="1238400"/>
            <a:ext cx="4759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Visualization</a:t>
            </a:r>
            <a:endParaRPr/>
          </a:p>
        </p:txBody>
      </p:sp>
      <p:sp>
        <p:nvSpPr>
          <p:cNvPr id="316" name="Google Shape;316;p46"/>
          <p:cNvSpPr txBox="1">
            <a:spLocks noGrp="1"/>
          </p:cNvSpPr>
          <p:nvPr>
            <p:ph type="title" idx="2"/>
          </p:nvPr>
        </p:nvSpPr>
        <p:spPr>
          <a:xfrm>
            <a:off x="502800" y="1318800"/>
            <a:ext cx="1777800" cy="13476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a:t>02</a:t>
            </a:r>
            <a:endParaRPr/>
          </a:p>
        </p:txBody>
      </p:sp>
      <p:sp>
        <p:nvSpPr>
          <p:cNvPr id="317" name="Google Shape;317;p46"/>
          <p:cNvSpPr txBox="1">
            <a:spLocks noGrp="1"/>
          </p:cNvSpPr>
          <p:nvPr>
            <p:ph type="subTitle" idx="1"/>
          </p:nvPr>
        </p:nvSpPr>
        <p:spPr>
          <a:xfrm>
            <a:off x="2816238" y="2477750"/>
            <a:ext cx="4759800" cy="49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trends does our dataset display? How did we use this to pick a ML model?</a:t>
            </a:r>
            <a:endParaRPr/>
          </a:p>
        </p:txBody>
      </p:sp>
      <p:cxnSp>
        <p:nvCxnSpPr>
          <p:cNvPr id="318" name="Google Shape;318;p46"/>
          <p:cNvCxnSpPr/>
          <p:nvPr/>
        </p:nvCxnSpPr>
        <p:spPr>
          <a:xfrm>
            <a:off x="2548425" y="1318788"/>
            <a:ext cx="0" cy="134760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22"/>
        <p:cNvGrpSpPr/>
        <p:nvPr/>
      </p:nvGrpSpPr>
      <p:grpSpPr>
        <a:xfrm>
          <a:off x="0" y="0"/>
          <a:ext cx="0" cy="0"/>
          <a:chOff x="0" y="0"/>
          <a:chExt cx="0" cy="0"/>
        </a:xfrm>
      </p:grpSpPr>
      <p:sp>
        <p:nvSpPr>
          <p:cNvPr id="323" name="Google Shape;323;p47"/>
          <p:cNvSpPr txBox="1">
            <a:spLocks noGrp="1"/>
          </p:cNvSpPr>
          <p:nvPr>
            <p:ph type="subTitle" idx="1"/>
          </p:nvPr>
        </p:nvSpPr>
        <p:spPr>
          <a:xfrm>
            <a:off x="376100" y="1120325"/>
            <a:ext cx="1976100" cy="3507000"/>
          </a:xfrm>
          <a:prstGeom prst="rect">
            <a:avLst/>
          </a:prstGeom>
        </p:spPr>
        <p:txBody>
          <a:bodyPr spcFirstLastPara="1" wrap="square" lIns="91425" tIns="91425" rIns="91425" bIns="91425" anchor="t" anchorCtr="0">
            <a:noAutofit/>
          </a:bodyPr>
          <a:lstStyle/>
          <a:p>
            <a:pPr marL="0" marR="50800" lvl="0" indent="0" algn="l" rtl="0">
              <a:spcBef>
                <a:spcPts val="0"/>
              </a:spcBef>
              <a:spcAft>
                <a:spcPts val="0"/>
              </a:spcAft>
              <a:buNone/>
            </a:pPr>
            <a:r>
              <a:rPr lang="en"/>
              <a:t>Heat Maps visualizes the correlation matrix of selected columns in our dataset.</a:t>
            </a:r>
            <a:endParaRPr/>
          </a:p>
          <a:p>
            <a:pPr marL="0" marR="50800" lvl="0" indent="0" algn="l" rtl="0">
              <a:spcBef>
                <a:spcPts val="0"/>
              </a:spcBef>
              <a:spcAft>
                <a:spcPts val="0"/>
              </a:spcAft>
              <a:buNone/>
            </a:pPr>
            <a:endParaRPr/>
          </a:p>
          <a:p>
            <a:pPr marL="0" marR="50800" lvl="0" indent="0" algn="l" rtl="0">
              <a:spcBef>
                <a:spcPts val="0"/>
              </a:spcBef>
              <a:spcAft>
                <a:spcPts val="0"/>
              </a:spcAft>
              <a:buNone/>
            </a:pPr>
            <a:r>
              <a:rPr lang="en"/>
              <a:t>The heatmap ranges from 1 to -1, indicating high correlation and low correlation respectively. </a:t>
            </a:r>
            <a:endParaRPr/>
          </a:p>
          <a:p>
            <a:pPr marL="0" marR="50800" lvl="0" indent="0" algn="l" rtl="0">
              <a:spcBef>
                <a:spcPts val="0"/>
              </a:spcBef>
              <a:spcAft>
                <a:spcPts val="0"/>
              </a:spcAft>
              <a:buNone/>
            </a:pPr>
            <a:endParaRPr/>
          </a:p>
        </p:txBody>
      </p:sp>
      <p:sp>
        <p:nvSpPr>
          <p:cNvPr id="324" name="Google Shape;324;p47"/>
          <p:cNvSpPr txBox="1">
            <a:spLocks noGrp="1"/>
          </p:cNvSpPr>
          <p:nvPr>
            <p:ph type="title"/>
          </p:nvPr>
        </p:nvSpPr>
        <p:spPr>
          <a:xfrm>
            <a:off x="231150" y="1446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Visualization: Heat Map</a:t>
            </a:r>
            <a:endParaRPr/>
          </a:p>
        </p:txBody>
      </p:sp>
      <p:pic>
        <p:nvPicPr>
          <p:cNvPr id="325" name="Google Shape;325;p47"/>
          <p:cNvPicPr preferRelativeResize="0"/>
          <p:nvPr/>
        </p:nvPicPr>
        <p:blipFill>
          <a:blip r:embed="rId3">
            <a:alphaModFix/>
          </a:blip>
          <a:stretch>
            <a:fillRect/>
          </a:stretch>
        </p:blipFill>
        <p:spPr>
          <a:xfrm>
            <a:off x="2921875" y="1120325"/>
            <a:ext cx="5951674" cy="3628251"/>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29"/>
        <p:cNvGrpSpPr/>
        <p:nvPr/>
      </p:nvGrpSpPr>
      <p:grpSpPr>
        <a:xfrm>
          <a:off x="0" y="0"/>
          <a:ext cx="0" cy="0"/>
          <a:chOff x="0" y="0"/>
          <a:chExt cx="0" cy="0"/>
        </a:xfrm>
      </p:grpSpPr>
      <p:sp>
        <p:nvSpPr>
          <p:cNvPr id="330" name="Google Shape;330;p48"/>
          <p:cNvSpPr txBox="1">
            <a:spLocks noGrp="1"/>
          </p:cNvSpPr>
          <p:nvPr>
            <p:ph type="subTitle" idx="1"/>
          </p:nvPr>
        </p:nvSpPr>
        <p:spPr>
          <a:xfrm>
            <a:off x="594275" y="1198150"/>
            <a:ext cx="2263500" cy="2912400"/>
          </a:xfrm>
          <a:prstGeom prst="rect">
            <a:avLst/>
          </a:prstGeom>
        </p:spPr>
        <p:txBody>
          <a:bodyPr spcFirstLastPara="1" wrap="square" lIns="91425" tIns="91425" rIns="91425" bIns="91425" anchor="t" anchorCtr="0">
            <a:noAutofit/>
          </a:bodyPr>
          <a:lstStyle/>
          <a:p>
            <a:pPr marL="0" marR="50800" lvl="0" indent="0" algn="l" rtl="0">
              <a:spcBef>
                <a:spcPts val="0"/>
              </a:spcBef>
              <a:spcAft>
                <a:spcPts val="0"/>
              </a:spcAft>
              <a:buNone/>
            </a:pPr>
            <a:r>
              <a:rPr lang="en"/>
              <a:t>This line graph shows the relationship between the Wine Density and pH. </a:t>
            </a:r>
            <a:endParaRPr/>
          </a:p>
          <a:p>
            <a:pPr marL="0" marR="50800" lvl="0" indent="0" algn="l" rtl="0">
              <a:spcBef>
                <a:spcPts val="0"/>
              </a:spcBef>
              <a:spcAft>
                <a:spcPts val="0"/>
              </a:spcAft>
              <a:buNone/>
            </a:pPr>
            <a:endParaRPr/>
          </a:p>
          <a:p>
            <a:pPr marL="0" marR="50800" lvl="0" indent="0" algn="l" rtl="0">
              <a:spcBef>
                <a:spcPts val="0"/>
              </a:spcBef>
              <a:spcAft>
                <a:spcPts val="0"/>
              </a:spcAft>
              <a:buNone/>
            </a:pPr>
            <a:r>
              <a:rPr lang="en"/>
              <a:t>The density peaks when the pH level is 3 which indicates acidity. </a:t>
            </a:r>
            <a:endParaRPr/>
          </a:p>
        </p:txBody>
      </p:sp>
      <p:sp>
        <p:nvSpPr>
          <p:cNvPr id="331" name="Google Shape;331;p48"/>
          <p:cNvSpPr txBox="1">
            <a:spLocks noGrp="1"/>
          </p:cNvSpPr>
          <p:nvPr>
            <p:ph type="title"/>
          </p:nvPr>
        </p:nvSpPr>
        <p:spPr>
          <a:xfrm>
            <a:off x="231150" y="1446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Visualization: Line Graph</a:t>
            </a:r>
            <a:endParaRPr/>
          </a:p>
        </p:txBody>
      </p:sp>
      <p:pic>
        <p:nvPicPr>
          <p:cNvPr id="332" name="Google Shape;332;p48"/>
          <p:cNvPicPr preferRelativeResize="0"/>
          <p:nvPr/>
        </p:nvPicPr>
        <p:blipFill>
          <a:blip r:embed="rId3">
            <a:alphaModFix/>
          </a:blip>
          <a:stretch>
            <a:fillRect/>
          </a:stretch>
        </p:blipFill>
        <p:spPr>
          <a:xfrm>
            <a:off x="3440450" y="1159700"/>
            <a:ext cx="5447751" cy="3434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36"/>
        <p:cNvGrpSpPr/>
        <p:nvPr/>
      </p:nvGrpSpPr>
      <p:grpSpPr>
        <a:xfrm>
          <a:off x="0" y="0"/>
          <a:ext cx="0" cy="0"/>
          <a:chOff x="0" y="0"/>
          <a:chExt cx="0" cy="0"/>
        </a:xfrm>
      </p:grpSpPr>
      <p:sp>
        <p:nvSpPr>
          <p:cNvPr id="337" name="Google Shape;337;p49"/>
          <p:cNvSpPr txBox="1">
            <a:spLocks noGrp="1"/>
          </p:cNvSpPr>
          <p:nvPr>
            <p:ph type="subTitle" idx="1"/>
          </p:nvPr>
        </p:nvSpPr>
        <p:spPr>
          <a:xfrm>
            <a:off x="713225" y="1380375"/>
            <a:ext cx="2226600" cy="2691600"/>
          </a:xfrm>
          <a:prstGeom prst="rect">
            <a:avLst/>
          </a:prstGeom>
        </p:spPr>
        <p:txBody>
          <a:bodyPr spcFirstLastPara="1" wrap="square" lIns="91425" tIns="91425" rIns="91425" bIns="91425" anchor="t" anchorCtr="0">
            <a:noAutofit/>
          </a:bodyPr>
          <a:lstStyle/>
          <a:p>
            <a:pPr marL="0" marR="50800" lvl="0" indent="0" algn="l" rtl="0">
              <a:spcBef>
                <a:spcPts val="0"/>
              </a:spcBef>
              <a:spcAft>
                <a:spcPts val="0"/>
              </a:spcAft>
              <a:buNone/>
            </a:pPr>
            <a:r>
              <a:rPr lang="en" sz="1050">
                <a:solidFill>
                  <a:schemeClr val="dk1"/>
                </a:solidFill>
                <a:latin typeface="Arial"/>
                <a:ea typeface="Arial"/>
                <a:cs typeface="Arial"/>
                <a:sym typeface="Arial"/>
              </a:rPr>
              <a:t>I</a:t>
            </a:r>
            <a:r>
              <a:rPr lang="en" sz="1050">
                <a:solidFill>
                  <a:schemeClr val="dk1"/>
                </a:solidFill>
              </a:rPr>
              <a:t>n Tree-Based Models (like Random Forest): Feature importance is calculated based on the reduction in impurity (e.g., Gini impurity or entropy) when the feature is used to split data in decision trees. Features that result in larger reductions in impurity are considered more important. In General: High importance: Features that significantly influence the target variable. Low importance: Features that have little to no influence on predictions.</a:t>
            </a:r>
            <a:endParaRPr>
              <a:solidFill>
                <a:schemeClr val="dk1"/>
              </a:solidFill>
            </a:endParaRPr>
          </a:p>
        </p:txBody>
      </p:sp>
      <p:sp>
        <p:nvSpPr>
          <p:cNvPr id="338" name="Google Shape;338;p49"/>
          <p:cNvSpPr txBox="1">
            <a:spLocks noGrp="1"/>
          </p:cNvSpPr>
          <p:nvPr>
            <p:ph type="title"/>
          </p:nvPr>
        </p:nvSpPr>
        <p:spPr>
          <a:xfrm>
            <a:off x="231150" y="144600"/>
            <a:ext cx="77085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Visualization: Bar Graph</a:t>
            </a:r>
            <a:endParaRPr/>
          </a:p>
        </p:txBody>
      </p:sp>
      <p:pic>
        <p:nvPicPr>
          <p:cNvPr id="339" name="Google Shape;339;p49"/>
          <p:cNvPicPr preferRelativeResize="0"/>
          <p:nvPr/>
        </p:nvPicPr>
        <p:blipFill>
          <a:blip r:embed="rId3">
            <a:alphaModFix/>
          </a:blip>
          <a:stretch>
            <a:fillRect/>
          </a:stretch>
        </p:blipFill>
        <p:spPr>
          <a:xfrm>
            <a:off x="3092225" y="966900"/>
            <a:ext cx="5899375" cy="3308831"/>
          </a:xfrm>
          <a:prstGeom prst="rect">
            <a:avLst/>
          </a:prstGeom>
          <a:noFill/>
          <a:ln>
            <a:noFill/>
          </a:ln>
        </p:spPr>
      </p:pic>
    </p:spTree>
  </p:cSld>
  <p:clrMapOvr>
    <a:masterClrMapping/>
  </p:clrMapOvr>
</p:sld>
</file>

<file path=ppt/theme/theme1.xml><?xml version="1.0" encoding="utf-8"?>
<a:theme xmlns:a="http://schemas.openxmlformats.org/drawingml/2006/main" name="Wine Workshop to Celebrate US National Red Wine Day by Slidesgo">
  <a:themeElements>
    <a:clrScheme name="Simple Light">
      <a:dk1>
        <a:srgbClr val="4C1130"/>
      </a:dk1>
      <a:lt1>
        <a:srgbClr val="FFFFFF"/>
      </a:lt1>
      <a:dk2>
        <a:srgbClr val="551C36"/>
      </a:dk2>
      <a:lt2>
        <a:srgbClr val="FFFFFF"/>
      </a:lt2>
      <a:accent1>
        <a:srgbClr val="F6EEE8"/>
      </a:accent1>
      <a:accent2>
        <a:srgbClr val="4C1130"/>
      </a:accent2>
      <a:accent3>
        <a:srgbClr val="741B47"/>
      </a:accent3>
      <a:accent4>
        <a:srgbClr val="A64D79"/>
      </a:accent4>
      <a:accent5>
        <a:srgbClr val="C27BA0"/>
      </a:accent5>
      <a:accent6>
        <a:srgbClr val="D5A6BD"/>
      </a:accent6>
      <a:hlink>
        <a:srgbClr val="4C113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955</Words>
  <Application>Microsoft Office PowerPoint</Application>
  <PresentationFormat>On-screen Show (16:9)</PresentationFormat>
  <Paragraphs>99</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Amiri</vt:lpstr>
      <vt:lpstr>Alex Brush</vt:lpstr>
      <vt:lpstr>Gilda Display</vt:lpstr>
      <vt:lpstr>Playfair Display</vt:lpstr>
      <vt:lpstr>Roboto Mono</vt:lpstr>
      <vt:lpstr>Actor</vt:lpstr>
      <vt:lpstr>Wine Workshop to Celebrate US National Red Wine Day by Slidesgo</vt:lpstr>
      <vt:lpstr>Analyzing the Quality of Portuguese "Vinho Verde" Red Wine </vt:lpstr>
      <vt:lpstr>03</vt:lpstr>
      <vt:lpstr>Introduction</vt:lpstr>
      <vt:lpstr>Introduction</vt:lpstr>
      <vt:lpstr>Data Collection and Preprocessing</vt:lpstr>
      <vt:lpstr>Data Visualization</vt:lpstr>
      <vt:lpstr>Data Visualization: Heat Map</vt:lpstr>
      <vt:lpstr>Data Visualization: Line Graph</vt:lpstr>
      <vt:lpstr>Data Visualization: Bar Graph</vt:lpstr>
      <vt:lpstr>Decision Tree</vt:lpstr>
      <vt:lpstr>Why Decision Tree?</vt:lpstr>
      <vt:lpstr>Implementation</vt:lpstr>
      <vt:lpstr>Accuracy Score</vt:lpstr>
      <vt:lpstr>Random Forest</vt:lpstr>
      <vt:lpstr>Implementation</vt:lpstr>
      <vt:lpstr>Implementation</vt:lpstr>
      <vt:lpstr>Accuracy Score</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Nahallah Champagne</cp:lastModifiedBy>
  <cp:revision>1</cp:revision>
  <dcterms:modified xsi:type="dcterms:W3CDTF">2024-11-27T16:14:28Z</dcterms:modified>
</cp:coreProperties>
</file>